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sldIdLst>
    <p:sldId id="278" r:id="rId5"/>
    <p:sldId id="279" r:id="rId6"/>
    <p:sldId id="280" r:id="rId7"/>
    <p:sldId id="281" r:id="rId8"/>
    <p:sldId id="282" r:id="rId9"/>
    <p:sldId id="283" r:id="rId10"/>
    <p:sldId id="285" r:id="rId11"/>
    <p:sldId id="28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0" autoAdjust="0"/>
    <p:restoredTop sz="94619" autoAdjust="0"/>
  </p:normalViewPr>
  <p:slideViewPr>
    <p:cSldViewPr snapToGrid="0">
      <p:cViewPr>
        <p:scale>
          <a:sx n="95" d="100"/>
          <a:sy n="95" d="100"/>
        </p:scale>
        <p:origin x="1020"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46138D-FD55-4265-ABD7-37D66F5AB976}" type="doc">
      <dgm:prSet loTypeId="urn:microsoft.com/office/officeart/2008/layout/LinedList" loCatId="list" qsTypeId="urn:microsoft.com/office/officeart/2005/8/quickstyle/simple5" qsCatId="simple" csTypeId="urn:microsoft.com/office/officeart/2005/8/colors/colorful2" csCatId="colorful"/>
      <dgm:spPr/>
      <dgm:t>
        <a:bodyPr/>
        <a:lstStyle/>
        <a:p>
          <a:endParaRPr lang="en-US"/>
        </a:p>
      </dgm:t>
    </dgm:pt>
    <dgm:pt modelId="{F07CB625-4811-4E1B-B02A-5941750CC7FC}">
      <dgm:prSet/>
      <dgm:spPr/>
      <dgm:t>
        <a:bodyPr/>
        <a:lstStyle/>
        <a:p>
          <a:r>
            <a:rPr lang="en-ZA" dirty="0"/>
            <a:t>As you open the app you are greeted with this front page with the logo and two buttons, </a:t>
          </a:r>
          <a:endParaRPr lang="en-US" dirty="0"/>
        </a:p>
      </dgm:t>
    </dgm:pt>
    <dgm:pt modelId="{3171EEA8-DE96-4727-BCFF-D990D1C0529B}" type="parTrans" cxnId="{6A3B98AD-D291-4D1E-B438-FCA5F1B0B67F}">
      <dgm:prSet/>
      <dgm:spPr/>
      <dgm:t>
        <a:bodyPr/>
        <a:lstStyle/>
        <a:p>
          <a:endParaRPr lang="en-US"/>
        </a:p>
      </dgm:t>
    </dgm:pt>
    <dgm:pt modelId="{3B8AD775-9C18-49E7-9325-664EA5A1DD04}" type="sibTrans" cxnId="{6A3B98AD-D291-4D1E-B438-FCA5F1B0B67F}">
      <dgm:prSet/>
      <dgm:spPr/>
      <dgm:t>
        <a:bodyPr/>
        <a:lstStyle/>
        <a:p>
          <a:endParaRPr lang="en-US"/>
        </a:p>
      </dgm:t>
    </dgm:pt>
    <dgm:pt modelId="{134E29BF-BCDA-485D-AADE-2C767606B72E}">
      <dgm:prSet/>
      <dgm:spPr/>
      <dgm:t>
        <a:bodyPr/>
        <a:lstStyle/>
        <a:p>
          <a:r>
            <a:rPr lang="en-ZA"/>
            <a:t>“Start” used to start the application and go to the next page.</a:t>
          </a:r>
          <a:endParaRPr lang="en-US"/>
        </a:p>
      </dgm:t>
    </dgm:pt>
    <dgm:pt modelId="{B982CD08-C29A-4768-A653-A890DA161B66}" type="parTrans" cxnId="{E1FF2A32-D2C8-47A6-8F7A-034BFDC16CFC}">
      <dgm:prSet/>
      <dgm:spPr/>
      <dgm:t>
        <a:bodyPr/>
        <a:lstStyle/>
        <a:p>
          <a:endParaRPr lang="en-US"/>
        </a:p>
      </dgm:t>
    </dgm:pt>
    <dgm:pt modelId="{E4AED62B-771A-4609-AD3D-8AA7361524B2}" type="sibTrans" cxnId="{E1FF2A32-D2C8-47A6-8F7A-034BFDC16CFC}">
      <dgm:prSet/>
      <dgm:spPr/>
      <dgm:t>
        <a:bodyPr/>
        <a:lstStyle/>
        <a:p>
          <a:endParaRPr lang="en-US"/>
        </a:p>
      </dgm:t>
    </dgm:pt>
    <dgm:pt modelId="{8BEFB09A-A1BB-4220-8A47-D17B4563D7BD}">
      <dgm:prSet/>
      <dgm:spPr/>
      <dgm:t>
        <a:bodyPr/>
        <a:lstStyle/>
        <a:p>
          <a:r>
            <a:rPr lang="en-ZA"/>
            <a:t>“Exit” to leave the application if pressed.</a:t>
          </a:r>
          <a:endParaRPr lang="en-US"/>
        </a:p>
      </dgm:t>
    </dgm:pt>
    <dgm:pt modelId="{03F5A32D-2A93-4842-82F7-DD16A660C616}" type="parTrans" cxnId="{5FDC37C1-F75B-44A8-9607-95B9C26DE262}">
      <dgm:prSet/>
      <dgm:spPr/>
      <dgm:t>
        <a:bodyPr/>
        <a:lstStyle/>
        <a:p>
          <a:endParaRPr lang="en-US"/>
        </a:p>
      </dgm:t>
    </dgm:pt>
    <dgm:pt modelId="{E0D1BAAB-63DB-471B-A73E-FFE058DC5440}" type="sibTrans" cxnId="{5FDC37C1-F75B-44A8-9607-95B9C26DE262}">
      <dgm:prSet/>
      <dgm:spPr/>
      <dgm:t>
        <a:bodyPr/>
        <a:lstStyle/>
        <a:p>
          <a:endParaRPr lang="en-US"/>
        </a:p>
      </dgm:t>
    </dgm:pt>
    <dgm:pt modelId="{8471AACC-28AD-4EAA-B743-87625FBD134C}" type="pres">
      <dgm:prSet presAssocID="{C846138D-FD55-4265-ABD7-37D66F5AB976}" presName="vert0" presStyleCnt="0">
        <dgm:presLayoutVars>
          <dgm:dir/>
          <dgm:animOne val="branch"/>
          <dgm:animLvl val="lvl"/>
        </dgm:presLayoutVars>
      </dgm:prSet>
      <dgm:spPr/>
    </dgm:pt>
    <dgm:pt modelId="{9FF66855-2223-45CD-9B46-40890CFA0534}" type="pres">
      <dgm:prSet presAssocID="{F07CB625-4811-4E1B-B02A-5941750CC7FC}" presName="thickLine" presStyleLbl="alignNode1" presStyleIdx="0" presStyleCnt="3"/>
      <dgm:spPr/>
    </dgm:pt>
    <dgm:pt modelId="{06CA3006-5436-4788-8056-310D09E8DFD9}" type="pres">
      <dgm:prSet presAssocID="{F07CB625-4811-4E1B-B02A-5941750CC7FC}" presName="horz1" presStyleCnt="0"/>
      <dgm:spPr/>
    </dgm:pt>
    <dgm:pt modelId="{9DFFDDE3-8CF0-46D0-A5BD-F1E815ABB7FE}" type="pres">
      <dgm:prSet presAssocID="{F07CB625-4811-4E1B-B02A-5941750CC7FC}" presName="tx1" presStyleLbl="revTx" presStyleIdx="0" presStyleCnt="3"/>
      <dgm:spPr/>
    </dgm:pt>
    <dgm:pt modelId="{B8C53D87-2CF1-4901-AD01-EAE81993FD85}" type="pres">
      <dgm:prSet presAssocID="{F07CB625-4811-4E1B-B02A-5941750CC7FC}" presName="vert1" presStyleCnt="0"/>
      <dgm:spPr/>
    </dgm:pt>
    <dgm:pt modelId="{F8FACEF7-24FC-4624-B998-362829604EF6}" type="pres">
      <dgm:prSet presAssocID="{134E29BF-BCDA-485D-AADE-2C767606B72E}" presName="thickLine" presStyleLbl="alignNode1" presStyleIdx="1" presStyleCnt="3"/>
      <dgm:spPr/>
    </dgm:pt>
    <dgm:pt modelId="{1400CB50-9BE4-412E-B71D-EA72B8CC2ADD}" type="pres">
      <dgm:prSet presAssocID="{134E29BF-BCDA-485D-AADE-2C767606B72E}" presName="horz1" presStyleCnt="0"/>
      <dgm:spPr/>
    </dgm:pt>
    <dgm:pt modelId="{751F61B3-F333-406C-8AC2-C6FE1E8E2535}" type="pres">
      <dgm:prSet presAssocID="{134E29BF-BCDA-485D-AADE-2C767606B72E}" presName="tx1" presStyleLbl="revTx" presStyleIdx="1" presStyleCnt="3"/>
      <dgm:spPr/>
    </dgm:pt>
    <dgm:pt modelId="{ABB0E256-F409-4351-AA23-84382646D0D5}" type="pres">
      <dgm:prSet presAssocID="{134E29BF-BCDA-485D-AADE-2C767606B72E}" presName="vert1" presStyleCnt="0"/>
      <dgm:spPr/>
    </dgm:pt>
    <dgm:pt modelId="{1F2BFF85-614F-44DB-97B4-1F59E0B9245B}" type="pres">
      <dgm:prSet presAssocID="{8BEFB09A-A1BB-4220-8A47-D17B4563D7BD}" presName="thickLine" presStyleLbl="alignNode1" presStyleIdx="2" presStyleCnt="3"/>
      <dgm:spPr/>
    </dgm:pt>
    <dgm:pt modelId="{BEEE4373-5993-4A7F-A6D7-CAEF4E5DFA55}" type="pres">
      <dgm:prSet presAssocID="{8BEFB09A-A1BB-4220-8A47-D17B4563D7BD}" presName="horz1" presStyleCnt="0"/>
      <dgm:spPr/>
    </dgm:pt>
    <dgm:pt modelId="{8B88792C-23F1-48DB-AAA0-1D9783F11659}" type="pres">
      <dgm:prSet presAssocID="{8BEFB09A-A1BB-4220-8A47-D17B4563D7BD}" presName="tx1" presStyleLbl="revTx" presStyleIdx="2" presStyleCnt="3"/>
      <dgm:spPr/>
    </dgm:pt>
    <dgm:pt modelId="{06D1C483-0D2B-47EE-8366-957E5903DA5D}" type="pres">
      <dgm:prSet presAssocID="{8BEFB09A-A1BB-4220-8A47-D17B4563D7BD}" presName="vert1" presStyleCnt="0"/>
      <dgm:spPr/>
    </dgm:pt>
  </dgm:ptLst>
  <dgm:cxnLst>
    <dgm:cxn modelId="{E1FF2A32-D2C8-47A6-8F7A-034BFDC16CFC}" srcId="{C846138D-FD55-4265-ABD7-37D66F5AB976}" destId="{134E29BF-BCDA-485D-AADE-2C767606B72E}" srcOrd="1" destOrd="0" parTransId="{B982CD08-C29A-4768-A653-A890DA161B66}" sibTransId="{E4AED62B-771A-4609-AD3D-8AA7361524B2}"/>
    <dgm:cxn modelId="{5422B790-243B-491C-91A0-6DBE1D5C2FDD}" type="presOf" srcId="{134E29BF-BCDA-485D-AADE-2C767606B72E}" destId="{751F61B3-F333-406C-8AC2-C6FE1E8E2535}" srcOrd="0" destOrd="0" presId="urn:microsoft.com/office/officeart/2008/layout/LinedList"/>
    <dgm:cxn modelId="{6A3B98AD-D291-4D1E-B438-FCA5F1B0B67F}" srcId="{C846138D-FD55-4265-ABD7-37D66F5AB976}" destId="{F07CB625-4811-4E1B-B02A-5941750CC7FC}" srcOrd="0" destOrd="0" parTransId="{3171EEA8-DE96-4727-BCFF-D990D1C0529B}" sibTransId="{3B8AD775-9C18-49E7-9325-664EA5A1DD04}"/>
    <dgm:cxn modelId="{5FDC37C1-F75B-44A8-9607-95B9C26DE262}" srcId="{C846138D-FD55-4265-ABD7-37D66F5AB976}" destId="{8BEFB09A-A1BB-4220-8A47-D17B4563D7BD}" srcOrd="2" destOrd="0" parTransId="{03F5A32D-2A93-4842-82F7-DD16A660C616}" sibTransId="{E0D1BAAB-63DB-471B-A73E-FFE058DC5440}"/>
    <dgm:cxn modelId="{C2618AC5-A744-4475-9D2A-41851C9E6E65}" type="presOf" srcId="{F07CB625-4811-4E1B-B02A-5941750CC7FC}" destId="{9DFFDDE3-8CF0-46D0-A5BD-F1E815ABB7FE}" srcOrd="0" destOrd="0" presId="urn:microsoft.com/office/officeart/2008/layout/LinedList"/>
    <dgm:cxn modelId="{F0A83CCA-412B-413A-8D9B-328D223A680C}" type="presOf" srcId="{8BEFB09A-A1BB-4220-8A47-D17B4563D7BD}" destId="{8B88792C-23F1-48DB-AAA0-1D9783F11659}" srcOrd="0" destOrd="0" presId="urn:microsoft.com/office/officeart/2008/layout/LinedList"/>
    <dgm:cxn modelId="{6C1C0AD2-3C44-4E53-AF1F-7ADF3F4F3720}" type="presOf" srcId="{C846138D-FD55-4265-ABD7-37D66F5AB976}" destId="{8471AACC-28AD-4EAA-B743-87625FBD134C}" srcOrd="0" destOrd="0" presId="urn:microsoft.com/office/officeart/2008/layout/LinedList"/>
    <dgm:cxn modelId="{DD42A408-7F20-41C5-856B-BD2F0E8875EB}" type="presParOf" srcId="{8471AACC-28AD-4EAA-B743-87625FBD134C}" destId="{9FF66855-2223-45CD-9B46-40890CFA0534}" srcOrd="0" destOrd="0" presId="urn:microsoft.com/office/officeart/2008/layout/LinedList"/>
    <dgm:cxn modelId="{BE50A308-7DC3-4682-AF82-D8127B7B11C3}" type="presParOf" srcId="{8471AACC-28AD-4EAA-B743-87625FBD134C}" destId="{06CA3006-5436-4788-8056-310D09E8DFD9}" srcOrd="1" destOrd="0" presId="urn:microsoft.com/office/officeart/2008/layout/LinedList"/>
    <dgm:cxn modelId="{B9A31F47-B93F-4CFD-95B2-04EA2ADDF243}" type="presParOf" srcId="{06CA3006-5436-4788-8056-310D09E8DFD9}" destId="{9DFFDDE3-8CF0-46D0-A5BD-F1E815ABB7FE}" srcOrd="0" destOrd="0" presId="urn:microsoft.com/office/officeart/2008/layout/LinedList"/>
    <dgm:cxn modelId="{7F5B04EC-1299-4F47-B82E-4222B00CD3EF}" type="presParOf" srcId="{06CA3006-5436-4788-8056-310D09E8DFD9}" destId="{B8C53D87-2CF1-4901-AD01-EAE81993FD85}" srcOrd="1" destOrd="0" presId="urn:microsoft.com/office/officeart/2008/layout/LinedList"/>
    <dgm:cxn modelId="{FB93A52F-4FCA-4B77-84ED-D3F2BA13707F}" type="presParOf" srcId="{8471AACC-28AD-4EAA-B743-87625FBD134C}" destId="{F8FACEF7-24FC-4624-B998-362829604EF6}" srcOrd="2" destOrd="0" presId="urn:microsoft.com/office/officeart/2008/layout/LinedList"/>
    <dgm:cxn modelId="{E1BD0C14-4B19-4BE6-9E2C-2B377CACC26F}" type="presParOf" srcId="{8471AACC-28AD-4EAA-B743-87625FBD134C}" destId="{1400CB50-9BE4-412E-B71D-EA72B8CC2ADD}" srcOrd="3" destOrd="0" presId="urn:microsoft.com/office/officeart/2008/layout/LinedList"/>
    <dgm:cxn modelId="{65A0999F-1799-4F8C-8F18-E075ACC29F72}" type="presParOf" srcId="{1400CB50-9BE4-412E-B71D-EA72B8CC2ADD}" destId="{751F61B3-F333-406C-8AC2-C6FE1E8E2535}" srcOrd="0" destOrd="0" presId="urn:microsoft.com/office/officeart/2008/layout/LinedList"/>
    <dgm:cxn modelId="{160FF42D-DD5A-413E-93CE-C841B342FF28}" type="presParOf" srcId="{1400CB50-9BE4-412E-B71D-EA72B8CC2ADD}" destId="{ABB0E256-F409-4351-AA23-84382646D0D5}" srcOrd="1" destOrd="0" presId="urn:microsoft.com/office/officeart/2008/layout/LinedList"/>
    <dgm:cxn modelId="{0B85FFE7-D3FB-452A-BB0D-C7036571E484}" type="presParOf" srcId="{8471AACC-28AD-4EAA-B743-87625FBD134C}" destId="{1F2BFF85-614F-44DB-97B4-1F59E0B9245B}" srcOrd="4" destOrd="0" presId="urn:microsoft.com/office/officeart/2008/layout/LinedList"/>
    <dgm:cxn modelId="{F633F37A-D5BD-4CA9-BBA9-4D5F60DB750B}" type="presParOf" srcId="{8471AACC-28AD-4EAA-B743-87625FBD134C}" destId="{BEEE4373-5993-4A7F-A6D7-CAEF4E5DFA55}" srcOrd="5" destOrd="0" presId="urn:microsoft.com/office/officeart/2008/layout/LinedList"/>
    <dgm:cxn modelId="{6DCF7F1F-4014-4E25-8A59-A04198CCBA2B}" type="presParOf" srcId="{BEEE4373-5993-4A7F-A6D7-CAEF4E5DFA55}" destId="{8B88792C-23F1-48DB-AAA0-1D9783F11659}" srcOrd="0" destOrd="0" presId="urn:microsoft.com/office/officeart/2008/layout/LinedList"/>
    <dgm:cxn modelId="{AF4BE89C-602C-4DBA-B1C3-6AA0F1D72A62}" type="presParOf" srcId="{BEEE4373-5993-4A7F-A6D7-CAEF4E5DFA55}" destId="{06D1C483-0D2B-47EE-8366-957E5903DA5D}"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2D556F-8B41-4C2A-A508-1ADC874D979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EC597E3-AD9E-4911-B874-FA0D4B5CC918}">
      <dgm:prSet/>
      <dgm:spPr/>
      <dgm:t>
        <a:bodyPr/>
        <a:lstStyle/>
        <a:p>
          <a:r>
            <a:rPr lang="en-ZA"/>
            <a:t>The layout is simple to navigate, allowing the user to easily operate the app.</a:t>
          </a:r>
          <a:endParaRPr lang="en-US"/>
        </a:p>
      </dgm:t>
    </dgm:pt>
    <dgm:pt modelId="{608597E5-76F2-4276-9023-F97046A5030B}" type="parTrans" cxnId="{DCBB290B-A5A5-49FC-A1EB-F5B9F5B66921}">
      <dgm:prSet/>
      <dgm:spPr/>
      <dgm:t>
        <a:bodyPr/>
        <a:lstStyle/>
        <a:p>
          <a:endParaRPr lang="en-US"/>
        </a:p>
      </dgm:t>
    </dgm:pt>
    <dgm:pt modelId="{872DCC78-ED8B-443F-99E7-2D3193E3F7E3}" type="sibTrans" cxnId="{DCBB290B-A5A5-49FC-A1EB-F5B9F5B66921}">
      <dgm:prSet/>
      <dgm:spPr/>
      <dgm:t>
        <a:bodyPr/>
        <a:lstStyle/>
        <a:p>
          <a:endParaRPr lang="en-US"/>
        </a:p>
      </dgm:t>
    </dgm:pt>
    <dgm:pt modelId="{F63730AD-5F1A-4B57-BA22-1D1129085AF8}">
      <dgm:prSet/>
      <dgm:spPr/>
      <dgm:t>
        <a:bodyPr/>
        <a:lstStyle/>
        <a:p>
          <a:r>
            <a:rPr lang="en-ZA"/>
            <a:t>The app covers every essential aspect. The application lacks superfluous interface components.</a:t>
          </a:r>
          <a:endParaRPr lang="en-US"/>
        </a:p>
      </dgm:t>
    </dgm:pt>
    <dgm:pt modelId="{95E15C49-E803-44B6-8D5B-3D2251AB0161}" type="parTrans" cxnId="{DC095A2A-281C-4D2E-8F2B-E889AB38073E}">
      <dgm:prSet/>
      <dgm:spPr/>
      <dgm:t>
        <a:bodyPr/>
        <a:lstStyle/>
        <a:p>
          <a:endParaRPr lang="en-US"/>
        </a:p>
      </dgm:t>
    </dgm:pt>
    <dgm:pt modelId="{6B82386C-BCAB-4260-AFD4-94811DAF57A8}" type="sibTrans" cxnId="{DC095A2A-281C-4D2E-8F2B-E889AB38073E}">
      <dgm:prSet/>
      <dgm:spPr/>
      <dgm:t>
        <a:bodyPr/>
        <a:lstStyle/>
        <a:p>
          <a:endParaRPr lang="en-US"/>
        </a:p>
      </dgm:t>
    </dgm:pt>
    <dgm:pt modelId="{968198CB-742C-4A77-83FC-F91BD28CC38F}">
      <dgm:prSet/>
      <dgm:spPr/>
      <dgm:t>
        <a:bodyPr/>
        <a:lstStyle/>
        <a:p>
          <a:r>
            <a:rPr lang="en-ZA"/>
            <a:t>The app contains text that can be seen. The text is easily readable by the user. The application's text is easily understood, with straightforward communication between the user and the app. The title is displayed in the “text appearance” “Display 1” same as all the other buttons.</a:t>
          </a:r>
          <a:endParaRPr lang="en-US"/>
        </a:p>
      </dgm:t>
    </dgm:pt>
    <dgm:pt modelId="{FFF2BF76-52F6-4E34-AEFA-78C7219D40F2}" type="parTrans" cxnId="{9A38A73C-E596-458F-9704-2C40710CD527}">
      <dgm:prSet/>
      <dgm:spPr/>
      <dgm:t>
        <a:bodyPr/>
        <a:lstStyle/>
        <a:p>
          <a:endParaRPr lang="en-US"/>
        </a:p>
      </dgm:t>
    </dgm:pt>
    <dgm:pt modelId="{418F85C7-8DC8-4167-99AE-991FF392C70E}" type="sibTrans" cxnId="{9A38A73C-E596-458F-9704-2C40710CD527}">
      <dgm:prSet/>
      <dgm:spPr/>
      <dgm:t>
        <a:bodyPr/>
        <a:lstStyle/>
        <a:p>
          <a:endParaRPr lang="en-US"/>
        </a:p>
      </dgm:t>
    </dgm:pt>
    <dgm:pt modelId="{5B78672F-C299-40B7-8B4B-E0F8F4409943}">
      <dgm:prSet/>
      <dgm:spPr/>
      <dgm:t>
        <a:bodyPr/>
        <a:lstStyle/>
        <a:p>
          <a:r>
            <a:rPr lang="en-ZA"/>
            <a:t>Make Interface Elements Clearly Visible </a:t>
          </a:r>
          <a:endParaRPr lang="en-US"/>
        </a:p>
      </dgm:t>
    </dgm:pt>
    <dgm:pt modelId="{158F8732-84B5-49A8-9083-81458F0B896B}" type="parTrans" cxnId="{4049FCD4-3F07-438B-B09B-05E69FF0B386}">
      <dgm:prSet/>
      <dgm:spPr/>
      <dgm:t>
        <a:bodyPr/>
        <a:lstStyle/>
        <a:p>
          <a:endParaRPr lang="en-US"/>
        </a:p>
      </dgm:t>
    </dgm:pt>
    <dgm:pt modelId="{578ABC93-EE64-4E33-AE4C-632CFB20A3AF}" type="sibTrans" cxnId="{4049FCD4-3F07-438B-B09B-05E69FF0B386}">
      <dgm:prSet/>
      <dgm:spPr/>
      <dgm:t>
        <a:bodyPr/>
        <a:lstStyle/>
        <a:p>
          <a:endParaRPr lang="en-US"/>
        </a:p>
      </dgm:t>
    </dgm:pt>
    <dgm:pt modelId="{05F26BCF-53F6-41B8-88CA-99F809392F8A}">
      <dgm:prSet/>
      <dgm:spPr/>
      <dgm:t>
        <a:bodyPr/>
        <a:lstStyle/>
        <a:p>
          <a:r>
            <a:rPr lang="en-ZA"/>
            <a:t>Even in bright sunlight and in darkness, the user can easily view all the elements on the screen.</a:t>
          </a:r>
          <a:endParaRPr lang="en-US"/>
        </a:p>
      </dgm:t>
    </dgm:pt>
    <dgm:pt modelId="{927D7472-6312-44B4-93DA-209C61A1E953}" type="parTrans" cxnId="{EC75BC4E-B442-4599-B42C-81B03AC5620E}">
      <dgm:prSet/>
      <dgm:spPr/>
      <dgm:t>
        <a:bodyPr/>
        <a:lstStyle/>
        <a:p>
          <a:endParaRPr lang="en-US"/>
        </a:p>
      </dgm:t>
    </dgm:pt>
    <dgm:pt modelId="{0DF0C9FD-1619-4C63-ABFD-2564806C1B34}" type="sibTrans" cxnId="{EC75BC4E-B442-4599-B42C-81B03AC5620E}">
      <dgm:prSet/>
      <dgm:spPr/>
      <dgm:t>
        <a:bodyPr/>
        <a:lstStyle/>
        <a:p>
          <a:endParaRPr lang="en-US"/>
        </a:p>
      </dgm:t>
    </dgm:pt>
    <dgm:pt modelId="{17E046A5-23A3-4571-B617-1BA2C33DB9E3}">
      <dgm:prSet/>
      <dgm:spPr/>
      <dgm:t>
        <a:bodyPr/>
        <a:lstStyle/>
        <a:p>
          <a:r>
            <a:rPr lang="en-ZA"/>
            <a:t>The buttons are placed in a way that allows users to navigate easily. The buttons are designed to be within easy reach of the thumb, as many individuals primarily use one thumb to operate their phones.</a:t>
          </a:r>
          <a:endParaRPr lang="en-US"/>
        </a:p>
      </dgm:t>
    </dgm:pt>
    <dgm:pt modelId="{F2674570-32BB-4D92-AB7B-DC2BF91747D1}" type="parTrans" cxnId="{7CF30DB9-7BA3-4AA1-977B-26D910B728A6}">
      <dgm:prSet/>
      <dgm:spPr/>
      <dgm:t>
        <a:bodyPr/>
        <a:lstStyle/>
        <a:p>
          <a:endParaRPr lang="en-US"/>
        </a:p>
      </dgm:t>
    </dgm:pt>
    <dgm:pt modelId="{6BC79E57-2B04-41E7-B27E-C0E58C0637E1}" type="sibTrans" cxnId="{7CF30DB9-7BA3-4AA1-977B-26D910B728A6}">
      <dgm:prSet/>
      <dgm:spPr/>
      <dgm:t>
        <a:bodyPr/>
        <a:lstStyle/>
        <a:p>
          <a:endParaRPr lang="en-US"/>
        </a:p>
      </dgm:t>
    </dgm:pt>
    <dgm:pt modelId="{D239A464-619F-4834-89F0-640C25F43907}">
      <dgm:prSet/>
      <dgm:spPr/>
      <dgm:t>
        <a:bodyPr/>
        <a:lstStyle/>
        <a:p>
          <a:r>
            <a:rPr lang="en-ZA"/>
            <a:t>The images I used are AI-generated which best describe and portray a virtual pet. </a:t>
          </a:r>
          <a:endParaRPr lang="en-US"/>
        </a:p>
      </dgm:t>
    </dgm:pt>
    <dgm:pt modelId="{F3370B16-EBD4-447A-BCBE-ED0316F629FE}" type="parTrans" cxnId="{975E09DF-C605-4AA3-BA7C-052FDE6CFB11}">
      <dgm:prSet/>
      <dgm:spPr/>
      <dgm:t>
        <a:bodyPr/>
        <a:lstStyle/>
        <a:p>
          <a:endParaRPr lang="en-US"/>
        </a:p>
      </dgm:t>
    </dgm:pt>
    <dgm:pt modelId="{CCF49AD1-FD33-4732-B5F9-D823D2A8FD84}" type="sibTrans" cxnId="{975E09DF-C605-4AA3-BA7C-052FDE6CFB11}">
      <dgm:prSet/>
      <dgm:spPr/>
      <dgm:t>
        <a:bodyPr/>
        <a:lstStyle/>
        <a:p>
          <a:endParaRPr lang="en-US"/>
        </a:p>
      </dgm:t>
    </dgm:pt>
    <dgm:pt modelId="{5905C9B3-D21C-4335-ACFC-388F11AD1086}" type="pres">
      <dgm:prSet presAssocID="{0D2D556F-8B41-4C2A-A508-1ADC874D9792}" presName="vert0" presStyleCnt="0">
        <dgm:presLayoutVars>
          <dgm:dir/>
          <dgm:animOne val="branch"/>
          <dgm:animLvl val="lvl"/>
        </dgm:presLayoutVars>
      </dgm:prSet>
      <dgm:spPr/>
    </dgm:pt>
    <dgm:pt modelId="{81BCF3BC-FDA6-4485-9256-02DCA38F7150}" type="pres">
      <dgm:prSet presAssocID="{1EC597E3-AD9E-4911-B874-FA0D4B5CC918}" presName="thickLine" presStyleLbl="alignNode1" presStyleIdx="0" presStyleCnt="7"/>
      <dgm:spPr/>
    </dgm:pt>
    <dgm:pt modelId="{94F9A0CC-2BAE-43EC-93C5-BA31D8D02270}" type="pres">
      <dgm:prSet presAssocID="{1EC597E3-AD9E-4911-B874-FA0D4B5CC918}" presName="horz1" presStyleCnt="0"/>
      <dgm:spPr/>
    </dgm:pt>
    <dgm:pt modelId="{DCD72F17-7DB1-4015-BF0F-D4149B43D65A}" type="pres">
      <dgm:prSet presAssocID="{1EC597E3-AD9E-4911-B874-FA0D4B5CC918}" presName="tx1" presStyleLbl="revTx" presStyleIdx="0" presStyleCnt="7"/>
      <dgm:spPr/>
    </dgm:pt>
    <dgm:pt modelId="{872AACC9-30C8-43D9-98C1-59083DDE3972}" type="pres">
      <dgm:prSet presAssocID="{1EC597E3-AD9E-4911-B874-FA0D4B5CC918}" presName="vert1" presStyleCnt="0"/>
      <dgm:spPr/>
    </dgm:pt>
    <dgm:pt modelId="{4BDB966B-5499-4FAD-A58C-90EDA75AF983}" type="pres">
      <dgm:prSet presAssocID="{F63730AD-5F1A-4B57-BA22-1D1129085AF8}" presName="thickLine" presStyleLbl="alignNode1" presStyleIdx="1" presStyleCnt="7"/>
      <dgm:spPr/>
    </dgm:pt>
    <dgm:pt modelId="{A3F6F2D7-E9F1-4A90-A4CD-2C2CEE1AF4D5}" type="pres">
      <dgm:prSet presAssocID="{F63730AD-5F1A-4B57-BA22-1D1129085AF8}" presName="horz1" presStyleCnt="0"/>
      <dgm:spPr/>
    </dgm:pt>
    <dgm:pt modelId="{F60C6D56-09CE-4423-81C5-CED98642E7F9}" type="pres">
      <dgm:prSet presAssocID="{F63730AD-5F1A-4B57-BA22-1D1129085AF8}" presName="tx1" presStyleLbl="revTx" presStyleIdx="1" presStyleCnt="7"/>
      <dgm:spPr/>
    </dgm:pt>
    <dgm:pt modelId="{EEDA701A-2E92-4094-ACBB-D68333AC39B8}" type="pres">
      <dgm:prSet presAssocID="{F63730AD-5F1A-4B57-BA22-1D1129085AF8}" presName="vert1" presStyleCnt="0"/>
      <dgm:spPr/>
    </dgm:pt>
    <dgm:pt modelId="{34ED3BFE-F76A-47D4-B7B8-0C30580FA681}" type="pres">
      <dgm:prSet presAssocID="{968198CB-742C-4A77-83FC-F91BD28CC38F}" presName="thickLine" presStyleLbl="alignNode1" presStyleIdx="2" presStyleCnt="7"/>
      <dgm:spPr/>
    </dgm:pt>
    <dgm:pt modelId="{7905EAE1-9647-41F6-AF8B-954D51348145}" type="pres">
      <dgm:prSet presAssocID="{968198CB-742C-4A77-83FC-F91BD28CC38F}" presName="horz1" presStyleCnt="0"/>
      <dgm:spPr/>
    </dgm:pt>
    <dgm:pt modelId="{E399F5A2-5A64-443C-BF18-490C3C6AE2A3}" type="pres">
      <dgm:prSet presAssocID="{968198CB-742C-4A77-83FC-F91BD28CC38F}" presName="tx1" presStyleLbl="revTx" presStyleIdx="2" presStyleCnt="7"/>
      <dgm:spPr/>
    </dgm:pt>
    <dgm:pt modelId="{E30DF9EA-F0C9-4218-BDDA-CE136A97C0FA}" type="pres">
      <dgm:prSet presAssocID="{968198CB-742C-4A77-83FC-F91BD28CC38F}" presName="vert1" presStyleCnt="0"/>
      <dgm:spPr/>
    </dgm:pt>
    <dgm:pt modelId="{73953CEF-207E-462E-8622-5F1CEF088D36}" type="pres">
      <dgm:prSet presAssocID="{5B78672F-C299-40B7-8B4B-E0F8F4409943}" presName="thickLine" presStyleLbl="alignNode1" presStyleIdx="3" presStyleCnt="7"/>
      <dgm:spPr/>
    </dgm:pt>
    <dgm:pt modelId="{AA2B92FD-2627-4B0F-A884-D1C7E00E9001}" type="pres">
      <dgm:prSet presAssocID="{5B78672F-C299-40B7-8B4B-E0F8F4409943}" presName="horz1" presStyleCnt="0"/>
      <dgm:spPr/>
    </dgm:pt>
    <dgm:pt modelId="{6824FECA-5C87-4B4E-8505-3EE6140EAAA6}" type="pres">
      <dgm:prSet presAssocID="{5B78672F-C299-40B7-8B4B-E0F8F4409943}" presName="tx1" presStyleLbl="revTx" presStyleIdx="3" presStyleCnt="7"/>
      <dgm:spPr/>
    </dgm:pt>
    <dgm:pt modelId="{5FDA1F55-BFC3-4450-9167-A749D518763C}" type="pres">
      <dgm:prSet presAssocID="{5B78672F-C299-40B7-8B4B-E0F8F4409943}" presName="vert1" presStyleCnt="0"/>
      <dgm:spPr/>
    </dgm:pt>
    <dgm:pt modelId="{97428E40-4EDE-4987-8D1F-BDA3BD33B86A}" type="pres">
      <dgm:prSet presAssocID="{05F26BCF-53F6-41B8-88CA-99F809392F8A}" presName="thickLine" presStyleLbl="alignNode1" presStyleIdx="4" presStyleCnt="7"/>
      <dgm:spPr/>
    </dgm:pt>
    <dgm:pt modelId="{DB192C33-1D59-4CF5-966A-12025B9A4298}" type="pres">
      <dgm:prSet presAssocID="{05F26BCF-53F6-41B8-88CA-99F809392F8A}" presName="horz1" presStyleCnt="0"/>
      <dgm:spPr/>
    </dgm:pt>
    <dgm:pt modelId="{4B2E0F0B-98FE-48EB-8795-1836505C0A34}" type="pres">
      <dgm:prSet presAssocID="{05F26BCF-53F6-41B8-88CA-99F809392F8A}" presName="tx1" presStyleLbl="revTx" presStyleIdx="4" presStyleCnt="7"/>
      <dgm:spPr/>
    </dgm:pt>
    <dgm:pt modelId="{725A4634-9B42-40C4-8863-742CA1157A04}" type="pres">
      <dgm:prSet presAssocID="{05F26BCF-53F6-41B8-88CA-99F809392F8A}" presName="vert1" presStyleCnt="0"/>
      <dgm:spPr/>
    </dgm:pt>
    <dgm:pt modelId="{3342861E-1AD0-441B-9AE6-AB067085C8EF}" type="pres">
      <dgm:prSet presAssocID="{17E046A5-23A3-4571-B617-1BA2C33DB9E3}" presName="thickLine" presStyleLbl="alignNode1" presStyleIdx="5" presStyleCnt="7"/>
      <dgm:spPr/>
    </dgm:pt>
    <dgm:pt modelId="{074C0ABC-3F97-44A4-991B-CB8E3B8E559C}" type="pres">
      <dgm:prSet presAssocID="{17E046A5-23A3-4571-B617-1BA2C33DB9E3}" presName="horz1" presStyleCnt="0"/>
      <dgm:spPr/>
    </dgm:pt>
    <dgm:pt modelId="{6432D9F8-79F5-43F0-8FD2-C7E3B45FE730}" type="pres">
      <dgm:prSet presAssocID="{17E046A5-23A3-4571-B617-1BA2C33DB9E3}" presName="tx1" presStyleLbl="revTx" presStyleIdx="5" presStyleCnt="7"/>
      <dgm:spPr/>
    </dgm:pt>
    <dgm:pt modelId="{2E0107E2-37E3-4DB7-9252-B0D10E88131C}" type="pres">
      <dgm:prSet presAssocID="{17E046A5-23A3-4571-B617-1BA2C33DB9E3}" presName="vert1" presStyleCnt="0"/>
      <dgm:spPr/>
    </dgm:pt>
    <dgm:pt modelId="{09F944BC-FB76-4C5A-847D-38EF140823CB}" type="pres">
      <dgm:prSet presAssocID="{D239A464-619F-4834-89F0-640C25F43907}" presName="thickLine" presStyleLbl="alignNode1" presStyleIdx="6" presStyleCnt="7"/>
      <dgm:spPr/>
    </dgm:pt>
    <dgm:pt modelId="{1B7CC687-DA1B-496F-9EC5-6ACAEA3EB715}" type="pres">
      <dgm:prSet presAssocID="{D239A464-619F-4834-89F0-640C25F43907}" presName="horz1" presStyleCnt="0"/>
      <dgm:spPr/>
    </dgm:pt>
    <dgm:pt modelId="{B6D2456F-2566-4C8B-A3BB-F2A291D349FA}" type="pres">
      <dgm:prSet presAssocID="{D239A464-619F-4834-89F0-640C25F43907}" presName="tx1" presStyleLbl="revTx" presStyleIdx="6" presStyleCnt="7"/>
      <dgm:spPr/>
    </dgm:pt>
    <dgm:pt modelId="{169F6B66-CE17-40ED-B8B6-52812F85691D}" type="pres">
      <dgm:prSet presAssocID="{D239A464-619F-4834-89F0-640C25F43907}" presName="vert1" presStyleCnt="0"/>
      <dgm:spPr/>
    </dgm:pt>
  </dgm:ptLst>
  <dgm:cxnLst>
    <dgm:cxn modelId="{B257F403-7A0C-4290-AFCA-A5D940339E19}" type="presOf" srcId="{1EC597E3-AD9E-4911-B874-FA0D4B5CC918}" destId="{DCD72F17-7DB1-4015-BF0F-D4149B43D65A}" srcOrd="0" destOrd="0" presId="urn:microsoft.com/office/officeart/2008/layout/LinedList"/>
    <dgm:cxn modelId="{E5958A08-0EAF-4761-8642-034EBCE0E93C}" type="presOf" srcId="{968198CB-742C-4A77-83FC-F91BD28CC38F}" destId="{E399F5A2-5A64-443C-BF18-490C3C6AE2A3}" srcOrd="0" destOrd="0" presId="urn:microsoft.com/office/officeart/2008/layout/LinedList"/>
    <dgm:cxn modelId="{DCBB290B-A5A5-49FC-A1EB-F5B9F5B66921}" srcId="{0D2D556F-8B41-4C2A-A508-1ADC874D9792}" destId="{1EC597E3-AD9E-4911-B874-FA0D4B5CC918}" srcOrd="0" destOrd="0" parTransId="{608597E5-76F2-4276-9023-F97046A5030B}" sibTransId="{872DCC78-ED8B-443F-99E7-2D3193E3F7E3}"/>
    <dgm:cxn modelId="{2EB5580D-3413-475B-9C7B-09229B126DF1}" type="presOf" srcId="{17E046A5-23A3-4571-B617-1BA2C33DB9E3}" destId="{6432D9F8-79F5-43F0-8FD2-C7E3B45FE730}" srcOrd="0" destOrd="0" presId="urn:microsoft.com/office/officeart/2008/layout/LinedList"/>
    <dgm:cxn modelId="{137C3613-855B-48AB-BFCE-5F1735A2360B}" type="presOf" srcId="{D239A464-619F-4834-89F0-640C25F43907}" destId="{B6D2456F-2566-4C8B-A3BB-F2A291D349FA}" srcOrd="0" destOrd="0" presId="urn:microsoft.com/office/officeart/2008/layout/LinedList"/>
    <dgm:cxn modelId="{DC095A2A-281C-4D2E-8F2B-E889AB38073E}" srcId="{0D2D556F-8B41-4C2A-A508-1ADC874D9792}" destId="{F63730AD-5F1A-4B57-BA22-1D1129085AF8}" srcOrd="1" destOrd="0" parTransId="{95E15C49-E803-44B6-8D5B-3D2251AB0161}" sibTransId="{6B82386C-BCAB-4260-AFD4-94811DAF57A8}"/>
    <dgm:cxn modelId="{9A38A73C-E596-458F-9704-2C40710CD527}" srcId="{0D2D556F-8B41-4C2A-A508-1ADC874D9792}" destId="{968198CB-742C-4A77-83FC-F91BD28CC38F}" srcOrd="2" destOrd="0" parTransId="{FFF2BF76-52F6-4E34-AEFA-78C7219D40F2}" sibTransId="{418F85C7-8DC8-4167-99AE-991FF392C70E}"/>
    <dgm:cxn modelId="{EC75BC4E-B442-4599-B42C-81B03AC5620E}" srcId="{0D2D556F-8B41-4C2A-A508-1ADC874D9792}" destId="{05F26BCF-53F6-41B8-88CA-99F809392F8A}" srcOrd="4" destOrd="0" parTransId="{927D7472-6312-44B4-93DA-209C61A1E953}" sibTransId="{0DF0C9FD-1619-4C63-ABFD-2564806C1B34}"/>
    <dgm:cxn modelId="{7CF30DB9-7BA3-4AA1-977B-26D910B728A6}" srcId="{0D2D556F-8B41-4C2A-A508-1ADC874D9792}" destId="{17E046A5-23A3-4571-B617-1BA2C33DB9E3}" srcOrd="5" destOrd="0" parTransId="{F2674570-32BB-4D92-AB7B-DC2BF91747D1}" sibTransId="{6BC79E57-2B04-41E7-B27E-C0E58C0637E1}"/>
    <dgm:cxn modelId="{DA3B60C4-D061-4270-AD28-57EB2C03A6EB}" type="presOf" srcId="{F63730AD-5F1A-4B57-BA22-1D1129085AF8}" destId="{F60C6D56-09CE-4423-81C5-CED98642E7F9}" srcOrd="0" destOrd="0" presId="urn:microsoft.com/office/officeart/2008/layout/LinedList"/>
    <dgm:cxn modelId="{104354CF-F65A-45BF-9248-D9DEBEAE24C9}" type="presOf" srcId="{05F26BCF-53F6-41B8-88CA-99F809392F8A}" destId="{4B2E0F0B-98FE-48EB-8795-1836505C0A34}" srcOrd="0" destOrd="0" presId="urn:microsoft.com/office/officeart/2008/layout/LinedList"/>
    <dgm:cxn modelId="{4049FCD4-3F07-438B-B09B-05E69FF0B386}" srcId="{0D2D556F-8B41-4C2A-A508-1ADC874D9792}" destId="{5B78672F-C299-40B7-8B4B-E0F8F4409943}" srcOrd="3" destOrd="0" parTransId="{158F8732-84B5-49A8-9083-81458F0B896B}" sibTransId="{578ABC93-EE64-4E33-AE4C-632CFB20A3AF}"/>
    <dgm:cxn modelId="{718B79D7-3F9E-457E-B773-DA51824F5852}" type="presOf" srcId="{0D2D556F-8B41-4C2A-A508-1ADC874D9792}" destId="{5905C9B3-D21C-4335-ACFC-388F11AD1086}" srcOrd="0" destOrd="0" presId="urn:microsoft.com/office/officeart/2008/layout/LinedList"/>
    <dgm:cxn modelId="{975E09DF-C605-4AA3-BA7C-052FDE6CFB11}" srcId="{0D2D556F-8B41-4C2A-A508-1ADC874D9792}" destId="{D239A464-619F-4834-89F0-640C25F43907}" srcOrd="6" destOrd="0" parTransId="{F3370B16-EBD4-447A-BCBE-ED0316F629FE}" sibTransId="{CCF49AD1-FD33-4732-B5F9-D823D2A8FD84}"/>
    <dgm:cxn modelId="{C7CC32E0-783F-47FC-A2D6-DA7FEA11856F}" type="presOf" srcId="{5B78672F-C299-40B7-8B4B-E0F8F4409943}" destId="{6824FECA-5C87-4B4E-8505-3EE6140EAAA6}" srcOrd="0" destOrd="0" presId="urn:microsoft.com/office/officeart/2008/layout/LinedList"/>
    <dgm:cxn modelId="{E977677E-32B3-46B3-86AA-6ABCC1329153}" type="presParOf" srcId="{5905C9B3-D21C-4335-ACFC-388F11AD1086}" destId="{81BCF3BC-FDA6-4485-9256-02DCA38F7150}" srcOrd="0" destOrd="0" presId="urn:microsoft.com/office/officeart/2008/layout/LinedList"/>
    <dgm:cxn modelId="{CE463E7A-F664-419E-B3D8-EDA879869143}" type="presParOf" srcId="{5905C9B3-D21C-4335-ACFC-388F11AD1086}" destId="{94F9A0CC-2BAE-43EC-93C5-BA31D8D02270}" srcOrd="1" destOrd="0" presId="urn:microsoft.com/office/officeart/2008/layout/LinedList"/>
    <dgm:cxn modelId="{35921093-7044-48DF-AD9A-9C96941CF84C}" type="presParOf" srcId="{94F9A0CC-2BAE-43EC-93C5-BA31D8D02270}" destId="{DCD72F17-7DB1-4015-BF0F-D4149B43D65A}" srcOrd="0" destOrd="0" presId="urn:microsoft.com/office/officeart/2008/layout/LinedList"/>
    <dgm:cxn modelId="{218534C9-54E2-488A-BBEB-4C17CC1C5E77}" type="presParOf" srcId="{94F9A0CC-2BAE-43EC-93C5-BA31D8D02270}" destId="{872AACC9-30C8-43D9-98C1-59083DDE3972}" srcOrd="1" destOrd="0" presId="urn:microsoft.com/office/officeart/2008/layout/LinedList"/>
    <dgm:cxn modelId="{04EFDF63-59F9-42CB-A064-3B0BBDB7F13A}" type="presParOf" srcId="{5905C9B3-D21C-4335-ACFC-388F11AD1086}" destId="{4BDB966B-5499-4FAD-A58C-90EDA75AF983}" srcOrd="2" destOrd="0" presId="urn:microsoft.com/office/officeart/2008/layout/LinedList"/>
    <dgm:cxn modelId="{E8BA0C76-7DB2-4EDC-B5EF-45D1E8532D9F}" type="presParOf" srcId="{5905C9B3-D21C-4335-ACFC-388F11AD1086}" destId="{A3F6F2D7-E9F1-4A90-A4CD-2C2CEE1AF4D5}" srcOrd="3" destOrd="0" presId="urn:microsoft.com/office/officeart/2008/layout/LinedList"/>
    <dgm:cxn modelId="{CC11E234-00A7-4EBE-9C49-0224327957C4}" type="presParOf" srcId="{A3F6F2D7-E9F1-4A90-A4CD-2C2CEE1AF4D5}" destId="{F60C6D56-09CE-4423-81C5-CED98642E7F9}" srcOrd="0" destOrd="0" presId="urn:microsoft.com/office/officeart/2008/layout/LinedList"/>
    <dgm:cxn modelId="{E832FB20-C75A-45CA-A55F-7C47FD100D71}" type="presParOf" srcId="{A3F6F2D7-E9F1-4A90-A4CD-2C2CEE1AF4D5}" destId="{EEDA701A-2E92-4094-ACBB-D68333AC39B8}" srcOrd="1" destOrd="0" presId="urn:microsoft.com/office/officeart/2008/layout/LinedList"/>
    <dgm:cxn modelId="{A6FCFB27-E8C5-4A8B-A4EE-C3DFBC010416}" type="presParOf" srcId="{5905C9B3-D21C-4335-ACFC-388F11AD1086}" destId="{34ED3BFE-F76A-47D4-B7B8-0C30580FA681}" srcOrd="4" destOrd="0" presId="urn:microsoft.com/office/officeart/2008/layout/LinedList"/>
    <dgm:cxn modelId="{54874DD7-FAA0-4EF0-BB1B-BF8460299D79}" type="presParOf" srcId="{5905C9B3-D21C-4335-ACFC-388F11AD1086}" destId="{7905EAE1-9647-41F6-AF8B-954D51348145}" srcOrd="5" destOrd="0" presId="urn:microsoft.com/office/officeart/2008/layout/LinedList"/>
    <dgm:cxn modelId="{3CDBE8CF-6FBF-498D-A68A-5007311C0C97}" type="presParOf" srcId="{7905EAE1-9647-41F6-AF8B-954D51348145}" destId="{E399F5A2-5A64-443C-BF18-490C3C6AE2A3}" srcOrd="0" destOrd="0" presId="urn:microsoft.com/office/officeart/2008/layout/LinedList"/>
    <dgm:cxn modelId="{4985EC3A-1579-4974-83C4-DCBA20006D43}" type="presParOf" srcId="{7905EAE1-9647-41F6-AF8B-954D51348145}" destId="{E30DF9EA-F0C9-4218-BDDA-CE136A97C0FA}" srcOrd="1" destOrd="0" presId="urn:microsoft.com/office/officeart/2008/layout/LinedList"/>
    <dgm:cxn modelId="{DD1ED87C-8034-4E64-AB98-712AD3C4BA28}" type="presParOf" srcId="{5905C9B3-D21C-4335-ACFC-388F11AD1086}" destId="{73953CEF-207E-462E-8622-5F1CEF088D36}" srcOrd="6" destOrd="0" presId="urn:microsoft.com/office/officeart/2008/layout/LinedList"/>
    <dgm:cxn modelId="{09375566-A39A-402C-B4F3-EA0518DE9293}" type="presParOf" srcId="{5905C9B3-D21C-4335-ACFC-388F11AD1086}" destId="{AA2B92FD-2627-4B0F-A884-D1C7E00E9001}" srcOrd="7" destOrd="0" presId="urn:microsoft.com/office/officeart/2008/layout/LinedList"/>
    <dgm:cxn modelId="{58997537-A694-4A26-A707-FCB0DFB9AC56}" type="presParOf" srcId="{AA2B92FD-2627-4B0F-A884-D1C7E00E9001}" destId="{6824FECA-5C87-4B4E-8505-3EE6140EAAA6}" srcOrd="0" destOrd="0" presId="urn:microsoft.com/office/officeart/2008/layout/LinedList"/>
    <dgm:cxn modelId="{97D8D2D4-4D8F-4D0A-9718-FD1DF202A7A8}" type="presParOf" srcId="{AA2B92FD-2627-4B0F-A884-D1C7E00E9001}" destId="{5FDA1F55-BFC3-4450-9167-A749D518763C}" srcOrd="1" destOrd="0" presId="urn:microsoft.com/office/officeart/2008/layout/LinedList"/>
    <dgm:cxn modelId="{1B7C2D4C-8ECA-4EBE-ABA4-DEB38DB95ECE}" type="presParOf" srcId="{5905C9B3-D21C-4335-ACFC-388F11AD1086}" destId="{97428E40-4EDE-4987-8D1F-BDA3BD33B86A}" srcOrd="8" destOrd="0" presId="urn:microsoft.com/office/officeart/2008/layout/LinedList"/>
    <dgm:cxn modelId="{C6F378BC-4F4A-44EC-BD59-F64976FBC680}" type="presParOf" srcId="{5905C9B3-D21C-4335-ACFC-388F11AD1086}" destId="{DB192C33-1D59-4CF5-966A-12025B9A4298}" srcOrd="9" destOrd="0" presId="urn:microsoft.com/office/officeart/2008/layout/LinedList"/>
    <dgm:cxn modelId="{482A8101-8E68-41FA-A3C4-96F1EBB2176A}" type="presParOf" srcId="{DB192C33-1D59-4CF5-966A-12025B9A4298}" destId="{4B2E0F0B-98FE-48EB-8795-1836505C0A34}" srcOrd="0" destOrd="0" presId="urn:microsoft.com/office/officeart/2008/layout/LinedList"/>
    <dgm:cxn modelId="{E4445546-8B77-48EB-9D05-7E8C35370C6C}" type="presParOf" srcId="{DB192C33-1D59-4CF5-966A-12025B9A4298}" destId="{725A4634-9B42-40C4-8863-742CA1157A04}" srcOrd="1" destOrd="0" presId="urn:microsoft.com/office/officeart/2008/layout/LinedList"/>
    <dgm:cxn modelId="{6AF54F1F-2A81-43A1-AD7A-1B1BE6947A2E}" type="presParOf" srcId="{5905C9B3-D21C-4335-ACFC-388F11AD1086}" destId="{3342861E-1AD0-441B-9AE6-AB067085C8EF}" srcOrd="10" destOrd="0" presId="urn:microsoft.com/office/officeart/2008/layout/LinedList"/>
    <dgm:cxn modelId="{8117494B-A002-4721-80B7-9397F32CEAEF}" type="presParOf" srcId="{5905C9B3-D21C-4335-ACFC-388F11AD1086}" destId="{074C0ABC-3F97-44A4-991B-CB8E3B8E559C}" srcOrd="11" destOrd="0" presId="urn:microsoft.com/office/officeart/2008/layout/LinedList"/>
    <dgm:cxn modelId="{6DA679AB-0017-4558-9DF2-7FABF95D4758}" type="presParOf" srcId="{074C0ABC-3F97-44A4-991B-CB8E3B8E559C}" destId="{6432D9F8-79F5-43F0-8FD2-C7E3B45FE730}" srcOrd="0" destOrd="0" presId="urn:microsoft.com/office/officeart/2008/layout/LinedList"/>
    <dgm:cxn modelId="{59453B86-9BB6-4922-9866-AF24C1992B23}" type="presParOf" srcId="{074C0ABC-3F97-44A4-991B-CB8E3B8E559C}" destId="{2E0107E2-37E3-4DB7-9252-B0D10E88131C}" srcOrd="1" destOrd="0" presId="urn:microsoft.com/office/officeart/2008/layout/LinedList"/>
    <dgm:cxn modelId="{577C8DE3-C760-4097-9809-E92469F39039}" type="presParOf" srcId="{5905C9B3-D21C-4335-ACFC-388F11AD1086}" destId="{09F944BC-FB76-4C5A-847D-38EF140823CB}" srcOrd="12" destOrd="0" presId="urn:microsoft.com/office/officeart/2008/layout/LinedList"/>
    <dgm:cxn modelId="{00467862-F6D2-41C1-A123-6647C77F77AC}" type="presParOf" srcId="{5905C9B3-D21C-4335-ACFC-388F11AD1086}" destId="{1B7CC687-DA1B-496F-9EC5-6ACAEA3EB715}" srcOrd="13" destOrd="0" presId="urn:microsoft.com/office/officeart/2008/layout/LinedList"/>
    <dgm:cxn modelId="{FB0DAFE7-1BCC-4F3D-A929-4526101AD99F}" type="presParOf" srcId="{1B7CC687-DA1B-496F-9EC5-6ACAEA3EB715}" destId="{B6D2456F-2566-4C8B-A3BB-F2A291D349FA}" srcOrd="0" destOrd="0" presId="urn:microsoft.com/office/officeart/2008/layout/LinedList"/>
    <dgm:cxn modelId="{B82BD35D-9EE2-4414-B36A-CD482F9F1955}" type="presParOf" srcId="{1B7CC687-DA1B-496F-9EC5-6ACAEA3EB715}" destId="{169F6B66-CE17-40ED-B8B6-52812F85691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66855-2223-45CD-9B46-40890CFA0534}">
      <dsp:nvSpPr>
        <dsp:cNvPr id="0" name=""/>
        <dsp:cNvSpPr/>
      </dsp:nvSpPr>
      <dsp:spPr>
        <a:xfrm>
          <a:off x="0" y="903"/>
          <a:ext cx="6319003"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9DFFDDE3-8CF0-46D0-A5BD-F1E815ABB7FE}">
      <dsp:nvSpPr>
        <dsp:cNvPr id="0" name=""/>
        <dsp:cNvSpPr/>
      </dsp:nvSpPr>
      <dsp:spPr>
        <a:xfrm>
          <a:off x="0" y="903"/>
          <a:ext cx="6319003" cy="61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ZA" sz="1700" kern="1200" dirty="0"/>
            <a:t>As you open the app you are greeted with this front page with the logo and two buttons, </a:t>
          </a:r>
          <a:endParaRPr lang="en-US" sz="1700" kern="1200" dirty="0"/>
        </a:p>
      </dsp:txBody>
      <dsp:txXfrm>
        <a:off x="0" y="903"/>
        <a:ext cx="6319003" cy="616281"/>
      </dsp:txXfrm>
    </dsp:sp>
    <dsp:sp modelId="{F8FACEF7-24FC-4624-B998-362829604EF6}">
      <dsp:nvSpPr>
        <dsp:cNvPr id="0" name=""/>
        <dsp:cNvSpPr/>
      </dsp:nvSpPr>
      <dsp:spPr>
        <a:xfrm>
          <a:off x="0" y="617184"/>
          <a:ext cx="6319003" cy="0"/>
        </a:xfrm>
        <a:prstGeom prst="line">
          <a:avLst/>
        </a:prstGeom>
        <a:gradFill rotWithShape="0">
          <a:gsLst>
            <a:gs pos="0">
              <a:schemeClr val="accent2">
                <a:hueOff val="-81595"/>
                <a:satOff val="-4716"/>
                <a:lumOff val="6471"/>
                <a:alphaOff val="0"/>
                <a:tint val="96000"/>
                <a:lumMod val="104000"/>
              </a:schemeClr>
            </a:gs>
            <a:gs pos="100000">
              <a:schemeClr val="accent2">
                <a:hueOff val="-81595"/>
                <a:satOff val="-4716"/>
                <a:lumOff val="6471"/>
                <a:alphaOff val="0"/>
                <a:shade val="90000"/>
                <a:lumMod val="90000"/>
              </a:schemeClr>
            </a:gs>
          </a:gsLst>
          <a:lin ang="5400000" scaled="0"/>
        </a:gradFill>
        <a:ln w="9525" cap="rnd" cmpd="sng" algn="ctr">
          <a:solidFill>
            <a:schemeClr val="accent2">
              <a:hueOff val="-81595"/>
              <a:satOff val="-4716"/>
              <a:lumOff val="6471"/>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751F61B3-F333-406C-8AC2-C6FE1E8E2535}">
      <dsp:nvSpPr>
        <dsp:cNvPr id="0" name=""/>
        <dsp:cNvSpPr/>
      </dsp:nvSpPr>
      <dsp:spPr>
        <a:xfrm>
          <a:off x="0" y="617184"/>
          <a:ext cx="6319003" cy="61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ZA" sz="1700" kern="1200"/>
            <a:t>“Start” used to start the application and go to the next page.</a:t>
          </a:r>
          <a:endParaRPr lang="en-US" sz="1700" kern="1200"/>
        </a:p>
      </dsp:txBody>
      <dsp:txXfrm>
        <a:off x="0" y="617184"/>
        <a:ext cx="6319003" cy="616281"/>
      </dsp:txXfrm>
    </dsp:sp>
    <dsp:sp modelId="{1F2BFF85-614F-44DB-97B4-1F59E0B9245B}">
      <dsp:nvSpPr>
        <dsp:cNvPr id="0" name=""/>
        <dsp:cNvSpPr/>
      </dsp:nvSpPr>
      <dsp:spPr>
        <a:xfrm>
          <a:off x="0" y="1233466"/>
          <a:ext cx="6319003" cy="0"/>
        </a:xfrm>
        <a:prstGeom prst="line">
          <a:avLst/>
        </a:prstGeom>
        <a:gradFill rotWithShape="0">
          <a:gsLst>
            <a:gs pos="0">
              <a:schemeClr val="accent2">
                <a:hueOff val="-163190"/>
                <a:satOff val="-9432"/>
                <a:lumOff val="12941"/>
                <a:alphaOff val="0"/>
                <a:tint val="96000"/>
                <a:lumMod val="104000"/>
              </a:schemeClr>
            </a:gs>
            <a:gs pos="100000">
              <a:schemeClr val="accent2">
                <a:hueOff val="-163190"/>
                <a:satOff val="-9432"/>
                <a:lumOff val="12941"/>
                <a:alphaOff val="0"/>
                <a:shade val="90000"/>
                <a:lumMod val="90000"/>
              </a:schemeClr>
            </a:gs>
          </a:gsLst>
          <a:lin ang="5400000" scaled="0"/>
        </a:gradFill>
        <a:ln w="9525" cap="rnd" cmpd="sng" algn="ctr">
          <a:solidFill>
            <a:schemeClr val="accent2">
              <a:hueOff val="-163190"/>
              <a:satOff val="-9432"/>
              <a:lumOff val="12941"/>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8B88792C-23F1-48DB-AAA0-1D9783F11659}">
      <dsp:nvSpPr>
        <dsp:cNvPr id="0" name=""/>
        <dsp:cNvSpPr/>
      </dsp:nvSpPr>
      <dsp:spPr>
        <a:xfrm>
          <a:off x="0" y="1233466"/>
          <a:ext cx="6319003" cy="616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ZA" sz="1700" kern="1200"/>
            <a:t>“Exit” to leave the application if pressed.</a:t>
          </a:r>
          <a:endParaRPr lang="en-US" sz="1700" kern="1200"/>
        </a:p>
      </dsp:txBody>
      <dsp:txXfrm>
        <a:off x="0" y="1233466"/>
        <a:ext cx="6319003" cy="6162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CF3BC-FDA6-4485-9256-02DCA38F7150}">
      <dsp:nvSpPr>
        <dsp:cNvPr id="0" name=""/>
        <dsp:cNvSpPr/>
      </dsp:nvSpPr>
      <dsp:spPr>
        <a:xfrm>
          <a:off x="0" y="620"/>
          <a:ext cx="6411924"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D72F17-7DB1-4015-BF0F-D4149B43D65A}">
      <dsp:nvSpPr>
        <dsp:cNvPr id="0" name=""/>
        <dsp:cNvSpPr/>
      </dsp:nvSpPr>
      <dsp:spPr>
        <a:xfrm>
          <a:off x="0" y="620"/>
          <a:ext cx="6411924" cy="72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ZA" sz="1300" kern="1200"/>
            <a:t>The layout is simple to navigate, allowing the user to easily operate the app.</a:t>
          </a:r>
          <a:endParaRPr lang="en-US" sz="1300" kern="1200"/>
        </a:p>
      </dsp:txBody>
      <dsp:txXfrm>
        <a:off x="0" y="620"/>
        <a:ext cx="6411924" cy="725537"/>
      </dsp:txXfrm>
    </dsp:sp>
    <dsp:sp modelId="{4BDB966B-5499-4FAD-A58C-90EDA75AF983}">
      <dsp:nvSpPr>
        <dsp:cNvPr id="0" name=""/>
        <dsp:cNvSpPr/>
      </dsp:nvSpPr>
      <dsp:spPr>
        <a:xfrm>
          <a:off x="0" y="726157"/>
          <a:ext cx="6411924"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0C6D56-09CE-4423-81C5-CED98642E7F9}">
      <dsp:nvSpPr>
        <dsp:cNvPr id="0" name=""/>
        <dsp:cNvSpPr/>
      </dsp:nvSpPr>
      <dsp:spPr>
        <a:xfrm>
          <a:off x="0" y="726157"/>
          <a:ext cx="6411924" cy="72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ZA" sz="1300" kern="1200"/>
            <a:t>The app covers every essential aspect. The application lacks superfluous interface components.</a:t>
          </a:r>
          <a:endParaRPr lang="en-US" sz="1300" kern="1200"/>
        </a:p>
      </dsp:txBody>
      <dsp:txXfrm>
        <a:off x="0" y="726157"/>
        <a:ext cx="6411924" cy="725537"/>
      </dsp:txXfrm>
    </dsp:sp>
    <dsp:sp modelId="{34ED3BFE-F76A-47D4-B7B8-0C30580FA681}">
      <dsp:nvSpPr>
        <dsp:cNvPr id="0" name=""/>
        <dsp:cNvSpPr/>
      </dsp:nvSpPr>
      <dsp:spPr>
        <a:xfrm>
          <a:off x="0" y="1451694"/>
          <a:ext cx="6411924"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99F5A2-5A64-443C-BF18-490C3C6AE2A3}">
      <dsp:nvSpPr>
        <dsp:cNvPr id="0" name=""/>
        <dsp:cNvSpPr/>
      </dsp:nvSpPr>
      <dsp:spPr>
        <a:xfrm>
          <a:off x="0" y="1451694"/>
          <a:ext cx="6411924" cy="72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ZA" sz="1300" kern="1200"/>
            <a:t>The app contains text that can be seen. The text is easily readable by the user. The application's text is easily understood, with straightforward communication between the user and the app. The title is displayed in the “text appearance” “Display 1” same as all the other buttons.</a:t>
          </a:r>
          <a:endParaRPr lang="en-US" sz="1300" kern="1200"/>
        </a:p>
      </dsp:txBody>
      <dsp:txXfrm>
        <a:off x="0" y="1451694"/>
        <a:ext cx="6411924" cy="725537"/>
      </dsp:txXfrm>
    </dsp:sp>
    <dsp:sp modelId="{73953CEF-207E-462E-8622-5F1CEF088D36}">
      <dsp:nvSpPr>
        <dsp:cNvPr id="0" name=""/>
        <dsp:cNvSpPr/>
      </dsp:nvSpPr>
      <dsp:spPr>
        <a:xfrm>
          <a:off x="0" y="2177231"/>
          <a:ext cx="6411924"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24FECA-5C87-4B4E-8505-3EE6140EAAA6}">
      <dsp:nvSpPr>
        <dsp:cNvPr id="0" name=""/>
        <dsp:cNvSpPr/>
      </dsp:nvSpPr>
      <dsp:spPr>
        <a:xfrm>
          <a:off x="0" y="2177231"/>
          <a:ext cx="6411924" cy="72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ZA" sz="1300" kern="1200"/>
            <a:t>Make Interface Elements Clearly Visible </a:t>
          </a:r>
          <a:endParaRPr lang="en-US" sz="1300" kern="1200"/>
        </a:p>
      </dsp:txBody>
      <dsp:txXfrm>
        <a:off x="0" y="2177231"/>
        <a:ext cx="6411924" cy="725537"/>
      </dsp:txXfrm>
    </dsp:sp>
    <dsp:sp modelId="{97428E40-4EDE-4987-8D1F-BDA3BD33B86A}">
      <dsp:nvSpPr>
        <dsp:cNvPr id="0" name=""/>
        <dsp:cNvSpPr/>
      </dsp:nvSpPr>
      <dsp:spPr>
        <a:xfrm>
          <a:off x="0" y="2902769"/>
          <a:ext cx="6411924"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2E0F0B-98FE-48EB-8795-1836505C0A34}">
      <dsp:nvSpPr>
        <dsp:cNvPr id="0" name=""/>
        <dsp:cNvSpPr/>
      </dsp:nvSpPr>
      <dsp:spPr>
        <a:xfrm>
          <a:off x="0" y="2902769"/>
          <a:ext cx="6411924" cy="72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ZA" sz="1300" kern="1200"/>
            <a:t>Even in bright sunlight and in darkness, the user can easily view all the elements on the screen.</a:t>
          </a:r>
          <a:endParaRPr lang="en-US" sz="1300" kern="1200"/>
        </a:p>
      </dsp:txBody>
      <dsp:txXfrm>
        <a:off x="0" y="2902769"/>
        <a:ext cx="6411924" cy="725537"/>
      </dsp:txXfrm>
    </dsp:sp>
    <dsp:sp modelId="{3342861E-1AD0-441B-9AE6-AB067085C8EF}">
      <dsp:nvSpPr>
        <dsp:cNvPr id="0" name=""/>
        <dsp:cNvSpPr/>
      </dsp:nvSpPr>
      <dsp:spPr>
        <a:xfrm>
          <a:off x="0" y="3628306"/>
          <a:ext cx="6411924"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2D9F8-79F5-43F0-8FD2-C7E3B45FE730}">
      <dsp:nvSpPr>
        <dsp:cNvPr id="0" name=""/>
        <dsp:cNvSpPr/>
      </dsp:nvSpPr>
      <dsp:spPr>
        <a:xfrm>
          <a:off x="0" y="3628306"/>
          <a:ext cx="6411924" cy="72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ZA" sz="1300" kern="1200"/>
            <a:t>The buttons are placed in a way that allows users to navigate easily. The buttons are designed to be within easy reach of the thumb, as many individuals primarily use one thumb to operate their phones.</a:t>
          </a:r>
          <a:endParaRPr lang="en-US" sz="1300" kern="1200"/>
        </a:p>
      </dsp:txBody>
      <dsp:txXfrm>
        <a:off x="0" y="3628306"/>
        <a:ext cx="6411924" cy="725537"/>
      </dsp:txXfrm>
    </dsp:sp>
    <dsp:sp modelId="{09F944BC-FB76-4C5A-847D-38EF140823CB}">
      <dsp:nvSpPr>
        <dsp:cNvPr id="0" name=""/>
        <dsp:cNvSpPr/>
      </dsp:nvSpPr>
      <dsp:spPr>
        <a:xfrm>
          <a:off x="0" y="4353843"/>
          <a:ext cx="6411924"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2456F-2566-4C8B-A3BB-F2A291D349FA}">
      <dsp:nvSpPr>
        <dsp:cNvPr id="0" name=""/>
        <dsp:cNvSpPr/>
      </dsp:nvSpPr>
      <dsp:spPr>
        <a:xfrm>
          <a:off x="0" y="4353843"/>
          <a:ext cx="6411924" cy="72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ZA" sz="1300" kern="1200"/>
            <a:t>The images I used are AI-generated which best describe and portray a virtual pet. </a:t>
          </a:r>
          <a:endParaRPr lang="en-US" sz="1300" kern="1200"/>
        </a:p>
      </dsp:txBody>
      <dsp:txXfrm>
        <a:off x="0" y="4353843"/>
        <a:ext cx="6411924" cy="7255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E6DE88F-1F85-4A27-9D34-D74A50E7B0DA}" type="slidenum">
              <a:rPr lang="en-US" smtClean="0"/>
              <a:t>5</a:t>
            </a:fld>
            <a:endParaRPr lang="en-US" dirty="0"/>
          </a:p>
        </p:txBody>
      </p:sp>
    </p:spTree>
    <p:extLst>
      <p:ext uri="{BB962C8B-B14F-4D97-AF65-F5344CB8AC3E}">
        <p14:creationId xmlns:p14="http://schemas.microsoft.com/office/powerpoint/2010/main" val="2175185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6/10/2024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216806"/>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STORM GUARD</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Ivan Muzondiwa</a:t>
            </a:r>
          </a:p>
          <a:p>
            <a:pPr algn="l"/>
            <a:r>
              <a:rPr lang="en-US" sz="2300" dirty="0"/>
              <a:t>ST10455309</a:t>
            </a:r>
          </a:p>
        </p:txBody>
      </p:sp>
    </p:spTree>
    <p:extLst>
      <p:ext uri="{BB962C8B-B14F-4D97-AF65-F5344CB8AC3E}">
        <p14:creationId xmlns:p14="http://schemas.microsoft.com/office/powerpoint/2010/main" val="416788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Purpose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61024"/>
            <a:ext cx="4403596" cy="4058751"/>
          </a:xfrm>
        </p:spPr>
        <p:txBody>
          <a:bodyPr anchor="t">
            <a:normAutofit fontScale="92500" lnSpcReduction="20000"/>
          </a:bodyPr>
          <a:lstStyle/>
          <a:p>
            <a:r>
              <a:rPr lang="en-ZA" sz="2600" dirty="0"/>
              <a:t>“Storm Guard”.</a:t>
            </a:r>
          </a:p>
          <a:p>
            <a:r>
              <a:rPr lang="en-ZA" sz="2600" dirty="0"/>
              <a:t> Storm Guard is a weather application used for local weather. This application provides the average temperature for the week and permit users to view detailed information for each day. </a:t>
            </a:r>
          </a:p>
          <a:p>
            <a:r>
              <a:rPr lang="en-ZA" sz="2600" dirty="0"/>
              <a:t>This application is designed to manage weather conditions </a:t>
            </a:r>
            <a:r>
              <a:rPr lang="en-ZA" sz="2400" dirty="0"/>
              <a:t>weekly. </a:t>
            </a:r>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C192F-D154-5AF3-C088-1FEB29A2FA9D}"/>
              </a:ext>
            </a:extLst>
          </p:cNvPr>
          <p:cNvSpPr>
            <a:spLocks noGrp="1"/>
          </p:cNvSpPr>
          <p:nvPr>
            <p:ph type="title"/>
          </p:nvPr>
        </p:nvSpPr>
        <p:spPr>
          <a:xfrm>
            <a:off x="707900" y="4208220"/>
            <a:ext cx="3947771" cy="1850651"/>
          </a:xfrm>
        </p:spPr>
        <p:txBody>
          <a:bodyPr vert="horz" lIns="91440" tIns="45720" rIns="91440" bIns="45720" rtlCol="0" anchor="ctr">
            <a:normAutofit/>
          </a:bodyPr>
          <a:lstStyle/>
          <a:p>
            <a:pPr algn="l"/>
            <a:r>
              <a:rPr lang="en-US" sz="3600"/>
              <a:t>Page 1</a:t>
            </a:r>
          </a:p>
        </p:txBody>
      </p:sp>
      <p:pic>
        <p:nvPicPr>
          <p:cNvPr id="7" name="Picture 6">
            <a:extLst>
              <a:ext uri="{FF2B5EF4-FFF2-40B4-BE49-F238E27FC236}">
                <a16:creationId xmlns:a16="http://schemas.microsoft.com/office/drawing/2014/main" id="{6D28956E-319E-7CF8-2A56-7305FFD95C2E}"/>
              </a:ext>
            </a:extLst>
          </p:cNvPr>
          <p:cNvPicPr>
            <a:picLocks noChangeAspect="1"/>
          </p:cNvPicPr>
          <p:nvPr/>
        </p:nvPicPr>
        <p:blipFill rotWithShape="1">
          <a:blip r:embed="rId3"/>
          <a:srcRect t="26821" r="1" b="16461"/>
          <a:stretch/>
        </p:blipFill>
        <p:spPr>
          <a:xfrm>
            <a:off x="207828" y="626246"/>
            <a:ext cx="4287971" cy="3156595"/>
          </a:xfrm>
          <a:prstGeom prst="rect">
            <a:avLst/>
          </a:prstGeom>
        </p:spPr>
      </p:pic>
      <p:cxnSp>
        <p:nvCxnSpPr>
          <p:cNvPr id="33" name="Straight Connector 32">
            <a:extLst>
              <a:ext uri="{FF2B5EF4-FFF2-40B4-BE49-F238E27FC236}">
                <a16:creationId xmlns:a16="http://schemas.microsoft.com/office/drawing/2014/main" id="{F3BDF5F1-11B9-42EB-800A-B3D749BB4B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147668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6" name="Content Placeholder 5" descr="Screens screenshot of a screenshot of a phone&#10;&#10;Description automatically generated">
            <a:extLst>
              <a:ext uri="{FF2B5EF4-FFF2-40B4-BE49-F238E27FC236}">
                <a16:creationId xmlns:a16="http://schemas.microsoft.com/office/drawing/2014/main" id="{229141CC-743E-DF18-37DD-162060ABA90E}"/>
              </a:ext>
            </a:extLst>
          </p:cNvPr>
          <p:cNvPicPr>
            <a:picLocks noGrp="1" noChangeAspect="1"/>
          </p:cNvPicPr>
          <p:nvPr>
            <p:ph idx="1"/>
          </p:nvPr>
        </p:nvPicPr>
        <p:blipFill rotWithShape="1">
          <a:blip r:embed="rId4"/>
          <a:srcRect t="22678" b="13594"/>
          <a:stretch/>
        </p:blipFill>
        <p:spPr>
          <a:xfrm>
            <a:off x="5251325" y="643467"/>
            <a:ext cx="4767196" cy="3038039"/>
          </a:xfrm>
          <a:prstGeom prst="rect">
            <a:avLst/>
          </a:prstGeom>
        </p:spPr>
      </p:pic>
      <p:graphicFrame>
        <p:nvGraphicFramePr>
          <p:cNvPr id="19" name="Text Placeholder 3">
            <a:extLst>
              <a:ext uri="{FF2B5EF4-FFF2-40B4-BE49-F238E27FC236}">
                <a16:creationId xmlns:a16="http://schemas.microsoft.com/office/drawing/2014/main" id="{CF59290B-1DA9-597E-AF69-E665495A7C51}"/>
              </a:ext>
            </a:extLst>
          </p:cNvPr>
          <p:cNvGraphicFramePr/>
          <p:nvPr>
            <p:extLst>
              <p:ext uri="{D42A27DB-BD31-4B8C-83A1-F6EECF244321}">
                <p14:modId xmlns:p14="http://schemas.microsoft.com/office/powerpoint/2010/main" val="2542215688"/>
              </p:ext>
            </p:extLst>
          </p:nvPr>
        </p:nvGraphicFramePr>
        <p:xfrm>
          <a:off x="5251324" y="4208220"/>
          <a:ext cx="6319003" cy="18506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3443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65B9-51CE-3E9C-37A3-E4915AE00A0C}"/>
              </a:ext>
            </a:extLst>
          </p:cNvPr>
          <p:cNvSpPr>
            <a:spLocks noGrp="1"/>
          </p:cNvSpPr>
          <p:nvPr>
            <p:ph type="title"/>
          </p:nvPr>
        </p:nvSpPr>
        <p:spPr>
          <a:xfrm>
            <a:off x="3898232" y="609599"/>
            <a:ext cx="7226000" cy="1296203"/>
          </a:xfrm>
        </p:spPr>
        <p:txBody>
          <a:bodyPr vert="horz" lIns="91440" tIns="45720" rIns="91440" bIns="45720" rtlCol="0" anchor="ctr">
            <a:normAutofit/>
          </a:bodyPr>
          <a:lstStyle/>
          <a:p>
            <a:r>
              <a:rPr lang="en-US" sz="4000" dirty="0"/>
              <a:t>Page 2</a:t>
            </a:r>
          </a:p>
        </p:txBody>
      </p:sp>
      <p:sp>
        <p:nvSpPr>
          <p:cNvPr id="15" name="Rectangle 14">
            <a:extLst>
              <a:ext uri="{FF2B5EF4-FFF2-40B4-BE49-F238E27FC236}">
                <a16:creationId xmlns:a16="http://schemas.microsoft.com/office/drawing/2014/main" id="{417F62F5-39C0-4E25-A65C-AA8A83A6D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606" y="804480"/>
            <a:ext cx="2452658" cy="2450592"/>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Screens screenshot of a screenshot of a computer screen&#10;&#10;Description automatically generated">
            <a:extLst>
              <a:ext uri="{FF2B5EF4-FFF2-40B4-BE49-F238E27FC236}">
                <a16:creationId xmlns:a16="http://schemas.microsoft.com/office/drawing/2014/main" id="{5E7F3A3D-1AF2-0F04-860A-3273BD172CA9}"/>
              </a:ext>
            </a:extLst>
          </p:cNvPr>
          <p:cNvPicPr>
            <a:picLocks noGrp="1" noChangeAspect="1"/>
          </p:cNvPicPr>
          <p:nvPr>
            <p:ph sz="half" idx="1"/>
          </p:nvPr>
        </p:nvPicPr>
        <p:blipFill>
          <a:blip r:embed="rId3"/>
          <a:stretch>
            <a:fillRect/>
          </a:stretch>
        </p:blipFill>
        <p:spPr>
          <a:xfrm>
            <a:off x="1048530" y="1037382"/>
            <a:ext cx="1964938" cy="1984787"/>
          </a:xfrm>
          <a:prstGeom prst="rect">
            <a:avLst/>
          </a:prstGeom>
        </p:spPr>
      </p:pic>
      <p:sp>
        <p:nvSpPr>
          <p:cNvPr id="17" name="Rectangle 16">
            <a:extLst>
              <a:ext uri="{FF2B5EF4-FFF2-40B4-BE49-F238E27FC236}">
                <a16:creationId xmlns:a16="http://schemas.microsoft.com/office/drawing/2014/main" id="{146450CB-9C4A-4263-B856-FD00F86BB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606" y="3606836"/>
            <a:ext cx="2452658" cy="2450592"/>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F3DDE8-ACC5-4EA3-F460-3D8E4D615B55}"/>
              </a:ext>
            </a:extLst>
          </p:cNvPr>
          <p:cNvPicPr>
            <a:picLocks noChangeAspect="1"/>
          </p:cNvPicPr>
          <p:nvPr/>
        </p:nvPicPr>
        <p:blipFill>
          <a:blip r:embed="rId4"/>
          <a:stretch>
            <a:fillRect/>
          </a:stretch>
        </p:blipFill>
        <p:spPr>
          <a:xfrm>
            <a:off x="1145705" y="3839739"/>
            <a:ext cx="1766460" cy="1984787"/>
          </a:xfrm>
          <a:prstGeom prst="rect">
            <a:avLst/>
          </a:prstGeom>
        </p:spPr>
      </p:pic>
      <p:sp>
        <p:nvSpPr>
          <p:cNvPr id="4" name="Content Placeholder 3">
            <a:extLst>
              <a:ext uri="{FF2B5EF4-FFF2-40B4-BE49-F238E27FC236}">
                <a16:creationId xmlns:a16="http://schemas.microsoft.com/office/drawing/2014/main" id="{271AE77D-AFB5-E7FB-B5D4-0433403CBF01}"/>
              </a:ext>
            </a:extLst>
          </p:cNvPr>
          <p:cNvSpPr>
            <a:spLocks noGrp="1"/>
          </p:cNvSpPr>
          <p:nvPr>
            <p:ph sz="half" idx="2"/>
          </p:nvPr>
        </p:nvSpPr>
        <p:spPr>
          <a:xfrm>
            <a:off x="3898232" y="2002055"/>
            <a:ext cx="7226000" cy="4055372"/>
          </a:xfrm>
        </p:spPr>
        <p:txBody>
          <a:bodyPr vert="horz" lIns="91440" tIns="45720" rIns="91440" bIns="45720" rtlCol="0" anchor="t">
            <a:normAutofit/>
          </a:bodyPr>
          <a:lstStyle/>
          <a:p>
            <a:pPr>
              <a:buFont typeface="Wingdings" panose="05000000000000000000" pitchFamily="2" charset="2"/>
              <a:buChar char="v"/>
            </a:pPr>
            <a:r>
              <a:rPr lang="en-US" dirty="0"/>
              <a:t>After pressing the start button u are brought to the second page where you enter the date and Screen times and your notes obtained.</a:t>
            </a:r>
          </a:p>
          <a:p>
            <a:pPr>
              <a:buFont typeface="Wingdings 2" charset="2"/>
              <a:buChar char="v"/>
            </a:pPr>
            <a:endParaRPr lang="en-US" dirty="0"/>
          </a:p>
          <a:p>
            <a:pPr>
              <a:buFont typeface="Wingdings 2" charset="2"/>
              <a:buChar char="v"/>
            </a:pPr>
            <a:endParaRPr lang="en-US" dirty="0"/>
          </a:p>
        </p:txBody>
      </p:sp>
    </p:spTree>
    <p:extLst>
      <p:ext uri="{BB962C8B-B14F-4D97-AF65-F5344CB8AC3E}">
        <p14:creationId xmlns:p14="http://schemas.microsoft.com/office/powerpoint/2010/main" val="327160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white cubes&#10;&#10;Description automatically generated">
            <a:extLst>
              <a:ext uri="{FF2B5EF4-FFF2-40B4-BE49-F238E27FC236}">
                <a16:creationId xmlns:a16="http://schemas.microsoft.com/office/drawing/2014/main" id="{BC699625-4429-7154-D7F5-39B4EFCCD3B7}"/>
              </a:ext>
            </a:extLst>
          </p:cNvPr>
          <p:cNvPicPr>
            <a:picLocks noChangeAspect="1"/>
          </p:cNvPicPr>
          <p:nvPr/>
        </p:nvPicPr>
        <p:blipFill rotWithShape="1">
          <a:blip r:embed="rId4">
            <a:alphaModFix amt="35000"/>
          </a:blip>
          <a:srcRect t="11765"/>
          <a:stretch/>
        </p:blipFill>
        <p:spPr>
          <a:xfrm>
            <a:off x="-7489" y="0"/>
            <a:ext cx="12191981" cy="6857990"/>
          </a:xfrm>
          <a:prstGeom prst="rect">
            <a:avLst/>
          </a:prstGeom>
        </p:spPr>
      </p:pic>
      <p:sp>
        <p:nvSpPr>
          <p:cNvPr id="2" name="Title 1">
            <a:extLst>
              <a:ext uri="{FF2B5EF4-FFF2-40B4-BE49-F238E27FC236}">
                <a16:creationId xmlns:a16="http://schemas.microsoft.com/office/drawing/2014/main" id="{2501A561-6EA7-3D3E-1B69-4301FAF931A4}"/>
              </a:ext>
            </a:extLst>
          </p:cNvPr>
          <p:cNvSpPr>
            <a:spLocks noGrp="1"/>
          </p:cNvSpPr>
          <p:nvPr>
            <p:ph type="title"/>
          </p:nvPr>
        </p:nvSpPr>
        <p:spPr>
          <a:xfrm>
            <a:off x="5491492" y="1445574"/>
            <a:ext cx="5612012" cy="1297626"/>
          </a:xfrm>
        </p:spPr>
        <p:txBody>
          <a:bodyPr>
            <a:normAutofit/>
          </a:bodyPr>
          <a:lstStyle/>
          <a:p>
            <a:r>
              <a:rPr lang="en-ZA" dirty="0">
                <a:solidFill>
                  <a:srgbClr val="FFFFFF"/>
                </a:solidFill>
              </a:rPr>
              <a:t>Page 3</a:t>
            </a:r>
          </a:p>
        </p:txBody>
      </p:sp>
      <p:sp>
        <p:nvSpPr>
          <p:cNvPr id="18" name="Freeform: Shape 17">
            <a:extLst>
              <a:ext uri="{FF2B5EF4-FFF2-40B4-BE49-F238E27FC236}">
                <a16:creationId xmlns:a16="http://schemas.microsoft.com/office/drawing/2014/main" id="{6576A321-2C04-4E8E-B7C0-22588C9C5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3404" y="1253030"/>
            <a:ext cx="4901184" cy="4781866"/>
          </a:xfrm>
          <a:custGeom>
            <a:avLst/>
            <a:gdLst>
              <a:gd name="connsiteX0" fmla="*/ 0 w 4901184"/>
              <a:gd name="connsiteY0" fmla="*/ 4781866 h 4781866"/>
              <a:gd name="connsiteX1" fmla="*/ 0 w 4901184"/>
              <a:gd name="connsiteY1" fmla="*/ 218593 h 4781866"/>
              <a:gd name="connsiteX2" fmla="*/ 218593 w 4901184"/>
              <a:gd name="connsiteY2" fmla="*/ 0 h 4781866"/>
              <a:gd name="connsiteX3" fmla="*/ 4682591 w 4901184"/>
              <a:gd name="connsiteY3" fmla="*/ 0 h 4781866"/>
              <a:gd name="connsiteX4" fmla="*/ 4901184 w 4901184"/>
              <a:gd name="connsiteY4" fmla="*/ 218593 h 4781866"/>
              <a:gd name="connsiteX5" fmla="*/ 4901184 w 4901184"/>
              <a:gd name="connsiteY5" fmla="*/ 4781866 h 47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781866">
                <a:moveTo>
                  <a:pt x="0" y="4781866"/>
                </a:moveTo>
                <a:lnTo>
                  <a:pt x="0" y="218593"/>
                </a:lnTo>
                <a:cubicBezTo>
                  <a:pt x="0" y="97867"/>
                  <a:pt x="97867" y="0"/>
                  <a:pt x="218593" y="0"/>
                </a:cubicBezTo>
                <a:lnTo>
                  <a:pt x="4682591" y="0"/>
                </a:lnTo>
                <a:cubicBezTo>
                  <a:pt x="4803317" y="0"/>
                  <a:pt x="4901184" y="97867"/>
                  <a:pt x="4901184" y="218593"/>
                </a:cubicBezTo>
                <a:lnTo>
                  <a:pt x="4901184" y="478186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shot of a phone&#10;&#10;Description automatically generated">
            <a:extLst>
              <a:ext uri="{FF2B5EF4-FFF2-40B4-BE49-F238E27FC236}">
                <a16:creationId xmlns:a16="http://schemas.microsoft.com/office/drawing/2014/main" id="{B91C5BB4-BF4E-95B4-23CE-276C3FCB6009}"/>
              </a:ext>
            </a:extLst>
          </p:cNvPr>
          <p:cNvPicPr>
            <a:picLocks noChangeAspect="1"/>
          </p:cNvPicPr>
          <p:nvPr/>
        </p:nvPicPr>
        <p:blipFill rotWithShape="1">
          <a:blip r:embed="rId5"/>
          <a:srcRect r="-3" b="1261"/>
          <a:stretch/>
        </p:blipFill>
        <p:spPr>
          <a:xfrm>
            <a:off x="3744" y="1357963"/>
            <a:ext cx="4607403" cy="4572000"/>
          </a:xfrm>
          <a:custGeom>
            <a:avLst/>
            <a:gdLst/>
            <a:ahLst/>
            <a:cxnLst/>
            <a:rect l="l" t="t" r="r" b="b"/>
            <a:pathLst>
              <a:path w="4607403" h="4572000">
                <a:moveTo>
                  <a:pt x="0" y="0"/>
                </a:moveTo>
                <a:lnTo>
                  <a:pt x="4444457" y="0"/>
                </a:lnTo>
                <a:cubicBezTo>
                  <a:pt x="4534450" y="0"/>
                  <a:pt x="4607403" y="72953"/>
                  <a:pt x="4607403" y="162946"/>
                </a:cubicBezTo>
                <a:lnTo>
                  <a:pt x="4607403" y="4409054"/>
                </a:lnTo>
                <a:cubicBezTo>
                  <a:pt x="4607403" y="4499047"/>
                  <a:pt x="4534450" y="4572000"/>
                  <a:pt x="4444457" y="4572000"/>
                </a:cubicBezTo>
                <a:lnTo>
                  <a:pt x="0" y="4572000"/>
                </a:lnTo>
                <a:close/>
              </a:path>
            </a:pathLst>
          </a:custGeom>
        </p:spPr>
      </p:pic>
      <p:sp>
        <p:nvSpPr>
          <p:cNvPr id="19" name="Content Placeholder 9">
            <a:extLst>
              <a:ext uri="{FF2B5EF4-FFF2-40B4-BE49-F238E27FC236}">
                <a16:creationId xmlns:a16="http://schemas.microsoft.com/office/drawing/2014/main" id="{91210FE7-0228-6CCA-6A0E-479576F09A49}"/>
              </a:ext>
            </a:extLst>
          </p:cNvPr>
          <p:cNvSpPr>
            <a:spLocks noGrp="1"/>
          </p:cNvSpPr>
          <p:nvPr>
            <p:ph idx="1"/>
          </p:nvPr>
        </p:nvSpPr>
        <p:spPr>
          <a:xfrm>
            <a:off x="5498975" y="2743200"/>
            <a:ext cx="5604529" cy="3186763"/>
          </a:xfrm>
        </p:spPr>
        <p:txBody>
          <a:bodyPr anchor="ctr">
            <a:normAutofit/>
          </a:bodyPr>
          <a:lstStyle/>
          <a:p>
            <a:pPr>
              <a:buFont typeface="Wingdings" panose="05000000000000000000" pitchFamily="2" charset="2"/>
              <a:buChar char="v"/>
            </a:pPr>
            <a:r>
              <a:rPr lang="en-ZA" dirty="0">
                <a:solidFill>
                  <a:srgbClr val="FFFFFF"/>
                </a:solidFill>
              </a:rPr>
              <a:t>	This is the 3rd and final page, where you can cucullate the Average, Total and weather.</a:t>
            </a:r>
          </a:p>
          <a:p>
            <a:pPr>
              <a:buFont typeface="Wingdings" panose="05000000000000000000" pitchFamily="2" charset="2"/>
              <a:buChar char="v"/>
            </a:pPr>
            <a:r>
              <a:rPr lang="en-ZA" dirty="0">
                <a:solidFill>
                  <a:srgbClr val="FFFFFF"/>
                </a:solidFill>
              </a:rPr>
              <a:t>With the use of the button “Generate”</a:t>
            </a:r>
          </a:p>
          <a:p>
            <a:pPr>
              <a:buFont typeface="Wingdings" panose="05000000000000000000" pitchFamily="2" charset="2"/>
              <a:buChar char="v"/>
            </a:pPr>
            <a:endParaRPr lang="en-ZA" dirty="0">
              <a:solidFill>
                <a:srgbClr val="FFFFFF"/>
              </a:solidFill>
            </a:endParaRPr>
          </a:p>
          <a:p>
            <a:endParaRPr lang="en-ZA"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453446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14979-A96F-0CEF-43C0-0ABDFC4259B7}"/>
              </a:ext>
            </a:extLst>
          </p:cNvPr>
          <p:cNvPicPr>
            <a:picLocks noChangeAspect="1"/>
          </p:cNvPicPr>
          <p:nvPr/>
        </p:nvPicPr>
        <p:blipFill>
          <a:blip r:embed="rId2"/>
          <a:stretch>
            <a:fillRect/>
          </a:stretch>
        </p:blipFill>
        <p:spPr>
          <a:xfrm>
            <a:off x="693624" y="2717740"/>
            <a:ext cx="3696242" cy="2860674"/>
          </a:xfrm>
          <a:prstGeom prst="rect">
            <a:avLst/>
          </a:prstGeom>
        </p:spPr>
      </p:pic>
      <p:graphicFrame>
        <p:nvGraphicFramePr>
          <p:cNvPr id="7" name="Content Placeholder 2">
            <a:extLst>
              <a:ext uri="{FF2B5EF4-FFF2-40B4-BE49-F238E27FC236}">
                <a16:creationId xmlns:a16="http://schemas.microsoft.com/office/drawing/2014/main" id="{6290FC0D-760A-26EA-AFE2-4E1D21243C74}"/>
              </a:ext>
            </a:extLst>
          </p:cNvPr>
          <p:cNvGraphicFramePr>
            <a:graphicFrameLocks noGrp="1"/>
          </p:cNvGraphicFramePr>
          <p:nvPr>
            <p:ph idx="1"/>
            <p:extLst>
              <p:ext uri="{D42A27DB-BD31-4B8C-83A1-F6EECF244321}">
                <p14:modId xmlns:p14="http://schemas.microsoft.com/office/powerpoint/2010/main" val="2545439418"/>
              </p:ext>
            </p:extLst>
          </p:nvPr>
        </p:nvGraphicFramePr>
        <p:xfrm>
          <a:off x="4855633" y="609600"/>
          <a:ext cx="6411924" cy="5080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896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descr="A screenshot of a computer program">
            <a:extLst>
              <a:ext uri="{FF2B5EF4-FFF2-40B4-BE49-F238E27FC236}">
                <a16:creationId xmlns:a16="http://schemas.microsoft.com/office/drawing/2014/main" id="{7C966C85-FE9F-38BF-0A25-E4A9FEC781D2}"/>
              </a:ext>
            </a:extLst>
          </p:cNvPr>
          <p:cNvPicPr>
            <a:picLocks noChangeAspect="1"/>
          </p:cNvPicPr>
          <p:nvPr/>
        </p:nvPicPr>
        <p:blipFill rotWithShape="1">
          <a:blip r:embed="rId3"/>
          <a:srcRect r="19027"/>
          <a:stretch/>
        </p:blipFill>
        <p:spPr>
          <a:xfrm>
            <a:off x="22" y="10"/>
            <a:ext cx="6440972" cy="6857980"/>
          </a:xfrm>
          <a:prstGeom prst="rect">
            <a:avLst/>
          </a:prstGeom>
        </p:spPr>
      </p:pic>
      <p:pic>
        <p:nvPicPr>
          <p:cNvPr id="15" name="Content Placeholder 14" descr="A group of cubes in a pile&#10;&#10;Description automatically generated">
            <a:extLst>
              <a:ext uri="{FF2B5EF4-FFF2-40B4-BE49-F238E27FC236}">
                <a16:creationId xmlns:a16="http://schemas.microsoft.com/office/drawing/2014/main" id="{5A12B624-EBFE-4EF4-DB74-0A10E7E85FFC}"/>
              </a:ext>
            </a:extLst>
          </p:cNvPr>
          <p:cNvPicPr>
            <a:picLocks noChangeAspect="1"/>
          </p:cNvPicPr>
          <p:nvPr/>
        </p:nvPicPr>
        <p:blipFill rotWithShape="1">
          <a:blip r:embed="rId4">
            <a:alphaModFix amt="35000"/>
          </a:blip>
          <a:srcRect l="20949" r="36650" b="-1"/>
          <a:stretch/>
        </p:blipFill>
        <p:spPr>
          <a:xfrm>
            <a:off x="6440993" y="10"/>
            <a:ext cx="5751006" cy="6857990"/>
          </a:xfrm>
          <a:prstGeom prst="rect">
            <a:avLst/>
          </a:prstGeom>
        </p:spPr>
      </p:pic>
      <p:sp>
        <p:nvSpPr>
          <p:cNvPr id="2" name="Title 1">
            <a:extLst>
              <a:ext uri="{FF2B5EF4-FFF2-40B4-BE49-F238E27FC236}">
                <a16:creationId xmlns:a16="http://schemas.microsoft.com/office/drawing/2014/main" id="{D98DF3C9-FCB2-6736-FBEC-E563E152DF55}"/>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Pseudocode </a:t>
            </a:r>
          </a:p>
        </p:txBody>
      </p:sp>
    </p:spTree>
    <p:extLst>
      <p:ext uri="{BB962C8B-B14F-4D97-AF65-F5344CB8AC3E}">
        <p14:creationId xmlns:p14="http://schemas.microsoft.com/office/powerpoint/2010/main" val="1784596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9B431A-C3E8-4FAD-8408-07CD712D15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12058" y="643467"/>
            <a:ext cx="10977231" cy="5571065"/>
          </a:xfrm>
          <a:prstGeom prst="rect">
            <a:avLst/>
          </a:prstGeom>
        </p:spPr>
      </p:pic>
      <p:pic>
        <p:nvPicPr>
          <p:cNvPr id="2" name="Picture 1">
            <a:extLst>
              <a:ext uri="{FF2B5EF4-FFF2-40B4-BE49-F238E27FC236}">
                <a16:creationId xmlns:a16="http://schemas.microsoft.com/office/drawing/2014/main" id="{94331ED7-311D-4B11-4A6F-9749AC5E8D9E}"/>
              </a:ext>
            </a:extLst>
          </p:cNvPr>
          <p:cNvPicPr>
            <a:picLocks noChangeAspect="1"/>
          </p:cNvPicPr>
          <p:nvPr/>
        </p:nvPicPr>
        <p:blipFill rotWithShape="1">
          <a:blip r:embed="rId4">
            <a:grayscl/>
          </a:blip>
          <a:srcRect t="14266" r="-2" b="960"/>
          <a:stretch/>
        </p:blipFill>
        <p:spPr>
          <a:xfrm>
            <a:off x="929117" y="965199"/>
            <a:ext cx="10333765" cy="4927599"/>
          </a:xfrm>
          <a:prstGeom prst="rect">
            <a:avLst/>
          </a:prstGeom>
          <a:ln w="50800">
            <a:noFill/>
          </a:ln>
        </p:spPr>
      </p:pic>
      <p:sp>
        <p:nvSpPr>
          <p:cNvPr id="4" name="TextBox 3">
            <a:extLst>
              <a:ext uri="{FF2B5EF4-FFF2-40B4-BE49-F238E27FC236}">
                <a16:creationId xmlns:a16="http://schemas.microsoft.com/office/drawing/2014/main" id="{AD54B9BA-0DF1-9529-872C-11121C8D3A66}"/>
              </a:ext>
            </a:extLst>
          </p:cNvPr>
          <p:cNvSpPr txBox="1"/>
          <p:nvPr/>
        </p:nvSpPr>
        <p:spPr>
          <a:xfrm>
            <a:off x="4980372" y="2734323"/>
            <a:ext cx="3551068" cy="800219"/>
          </a:xfrm>
          <a:prstGeom prst="rect">
            <a:avLst/>
          </a:prstGeom>
          <a:noFill/>
        </p:spPr>
        <p:txBody>
          <a:bodyPr wrap="square" rtlCol="0">
            <a:spAutoFit/>
          </a:bodyPr>
          <a:lstStyle/>
          <a:p>
            <a:r>
              <a:rPr lang="en-ZA" sz="4600" dirty="0">
                <a:latin typeface="+mj-lt"/>
              </a:rPr>
              <a:t>Thank you</a:t>
            </a:r>
          </a:p>
        </p:txBody>
      </p:sp>
    </p:spTree>
    <p:extLst>
      <p:ext uri="{BB962C8B-B14F-4D97-AF65-F5344CB8AC3E}">
        <p14:creationId xmlns:p14="http://schemas.microsoft.com/office/powerpoint/2010/main" val="32293306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{12763C44-7C07-42BE-B304-E5E2102BE33E}tf55705232_win32</Template>
  <TotalTime>73</TotalTime>
  <Words>326</Words>
  <Application>Microsoft Office PowerPoint</Application>
  <PresentationFormat>Widescreen</PresentationFormat>
  <Paragraphs>28</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Goudy Old Style</vt:lpstr>
      <vt:lpstr>Wingdings</vt:lpstr>
      <vt:lpstr>Wingdings 2</vt:lpstr>
      <vt:lpstr>SlateVTI</vt:lpstr>
      <vt:lpstr>STORM GUARD</vt:lpstr>
      <vt:lpstr>Purpose</vt:lpstr>
      <vt:lpstr>Page 1</vt:lpstr>
      <vt:lpstr>Page 2</vt:lpstr>
      <vt:lpstr>Page 3</vt:lpstr>
      <vt:lpstr>PowerPoint Presentation</vt:lpstr>
      <vt:lpstr>Pseudocode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Ivan Ishe anesu Muzondiwa</dc:creator>
  <cp:lastModifiedBy>Ivan Ishe anesu Muzondiwa</cp:lastModifiedBy>
  <cp:revision>3</cp:revision>
  <dcterms:created xsi:type="dcterms:W3CDTF">2024-06-10T11:31:05Z</dcterms:created>
  <dcterms:modified xsi:type="dcterms:W3CDTF">2024-06-10T12:44:44Z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